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74"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13004800" cy="9753600"/>
  <p:notesSz cx="6858000" cy="9144000"/>
  <p:defaultTextStyle>
    <a:lvl1pPr algn="ctr" defTabSz="584200">
      <a:defRPr sz="3600">
        <a:solidFill>
          <a:srgbClr val="FFFFFF"/>
        </a:solidFill>
        <a:latin typeface="+mn-lt"/>
        <a:ea typeface="+mn-ea"/>
        <a:cs typeface="+mn-cs"/>
        <a:sym typeface="Helvetica Light"/>
      </a:defRPr>
    </a:lvl1pPr>
    <a:lvl2pPr indent="228600" algn="ctr" defTabSz="584200">
      <a:defRPr sz="3600">
        <a:solidFill>
          <a:srgbClr val="FFFFFF"/>
        </a:solidFill>
        <a:latin typeface="+mn-lt"/>
        <a:ea typeface="+mn-ea"/>
        <a:cs typeface="+mn-cs"/>
        <a:sym typeface="Helvetica Light"/>
      </a:defRPr>
    </a:lvl2pPr>
    <a:lvl3pPr indent="457200" algn="ctr" defTabSz="584200">
      <a:defRPr sz="3600">
        <a:solidFill>
          <a:srgbClr val="FFFFFF"/>
        </a:solidFill>
        <a:latin typeface="+mn-lt"/>
        <a:ea typeface="+mn-ea"/>
        <a:cs typeface="+mn-cs"/>
        <a:sym typeface="Helvetica Light"/>
      </a:defRPr>
    </a:lvl3pPr>
    <a:lvl4pPr indent="685800" algn="ctr" defTabSz="584200">
      <a:defRPr sz="3600">
        <a:solidFill>
          <a:srgbClr val="FFFFFF"/>
        </a:solidFill>
        <a:latin typeface="+mn-lt"/>
        <a:ea typeface="+mn-ea"/>
        <a:cs typeface="+mn-cs"/>
        <a:sym typeface="Helvetica Light"/>
      </a:defRPr>
    </a:lvl4pPr>
    <a:lvl5pPr indent="914400" algn="ctr" defTabSz="584200">
      <a:defRPr sz="3600">
        <a:solidFill>
          <a:srgbClr val="FFFFFF"/>
        </a:solidFill>
        <a:latin typeface="+mn-lt"/>
        <a:ea typeface="+mn-ea"/>
        <a:cs typeface="+mn-cs"/>
        <a:sym typeface="Helvetica Light"/>
      </a:defRPr>
    </a:lvl5pPr>
    <a:lvl6pPr indent="1143000" algn="ctr" defTabSz="584200">
      <a:defRPr sz="3600">
        <a:solidFill>
          <a:srgbClr val="FFFFFF"/>
        </a:solidFill>
        <a:latin typeface="+mn-lt"/>
        <a:ea typeface="+mn-ea"/>
        <a:cs typeface="+mn-cs"/>
        <a:sym typeface="Helvetica Light"/>
      </a:defRPr>
    </a:lvl6pPr>
    <a:lvl7pPr indent="1371600" algn="ctr" defTabSz="584200">
      <a:defRPr sz="3600">
        <a:solidFill>
          <a:srgbClr val="FFFFFF"/>
        </a:solidFill>
        <a:latin typeface="+mn-lt"/>
        <a:ea typeface="+mn-ea"/>
        <a:cs typeface="+mn-cs"/>
        <a:sym typeface="Helvetica Light"/>
      </a:defRPr>
    </a:lvl7pPr>
    <a:lvl8pPr indent="1600200" algn="ctr" defTabSz="584200">
      <a:defRPr sz="3600">
        <a:solidFill>
          <a:srgbClr val="FFFFFF"/>
        </a:solidFill>
        <a:latin typeface="+mn-lt"/>
        <a:ea typeface="+mn-ea"/>
        <a:cs typeface="+mn-cs"/>
        <a:sym typeface="Helvetica Light"/>
      </a:defRPr>
    </a:lvl8pPr>
    <a:lvl9pPr indent="1828800" algn="ctr" defTabSz="584200">
      <a:defRPr sz="3600">
        <a:solidFill>
          <a:srgbClr val="FFFFFF"/>
        </a:solidFill>
        <a:latin typeface="+mn-lt"/>
        <a:ea typeface="+mn-ea"/>
        <a:cs typeface="+mn-cs"/>
        <a:sym typeface="Helvetica Light"/>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FFFFFF"/>
        </a:fontRef>
        <a:srgbClr val="FFFFFF"/>
      </a:tcTxStyle>
      <a:tcStyle>
        <a:tcBdr>
          <a:left>
            <a:ln w="12700" cap="flat">
              <a:solidFill>
                <a:srgbClr val="D6D7D6"/>
              </a:solidFill>
              <a:prstDash val="solid"/>
              <a:miter lim="400000"/>
            </a:ln>
          </a:left>
          <a:right>
            <a:ln w="12700" cap="flat">
              <a:solidFill>
                <a:srgbClr val="D6D7D6"/>
              </a:solidFill>
              <a:prstDash val="solid"/>
              <a:miter lim="400000"/>
            </a:ln>
          </a:right>
          <a:top>
            <a:ln w="12700" cap="flat">
              <a:solidFill>
                <a:srgbClr val="D6D7D6"/>
              </a:solidFill>
              <a:prstDash val="solid"/>
              <a:miter lim="400000"/>
            </a:ln>
          </a:top>
          <a:bottom>
            <a:ln w="12700" cap="flat">
              <a:solidFill>
                <a:srgbClr val="D6D7D6"/>
              </a:solidFill>
              <a:prstDash val="solid"/>
              <a:miter lim="400000"/>
            </a:ln>
          </a:bottom>
          <a:insideH>
            <a:ln w="12700" cap="flat">
              <a:solidFill>
                <a:srgbClr val="D6D7D6"/>
              </a:solidFill>
              <a:prstDash val="solid"/>
              <a:miter lim="400000"/>
            </a:ln>
          </a:insideH>
          <a:insideV>
            <a:ln w="12700" cap="flat">
              <a:solidFill>
                <a:srgbClr val="D6D7D6"/>
              </a:solidFill>
              <a:prstDash val="solid"/>
              <a:miter lim="400000"/>
            </a:ln>
          </a:insideV>
        </a:tcBdr>
        <a:fill>
          <a:noFill/>
        </a:fill>
      </a:tcStyle>
    </a:wholeTbl>
    <a:band2H>
      <a:tcTxStyle/>
      <a:tcStyle>
        <a:tcBdr/>
        <a:fill>
          <a:solidFill>
            <a:srgbClr val="73C0FC">
              <a:alpha val="26000"/>
            </a:srgbClr>
          </a:solidFill>
        </a:fill>
      </a:tcStyle>
    </a:band2H>
    <a:firstCol>
      <a:tcTxStyle b="off" i="off">
        <a:fontRef idx="minor">
          <a:srgbClr val="FFFFFF"/>
        </a:fontRef>
        <a:srgbClr val="FFFFFF"/>
      </a:tcTxStyle>
      <a:tcStyle>
        <a:tcBdr>
          <a:left>
            <a:ln w="12700" cap="flat">
              <a:solidFill>
                <a:srgbClr val="D6D6D6"/>
              </a:solidFill>
              <a:prstDash val="solid"/>
              <a:miter lim="400000"/>
            </a:ln>
          </a:left>
          <a:right>
            <a:ln w="25400" cap="flat">
              <a:solidFill>
                <a:srgbClr val="D6D7D6"/>
              </a:solidFill>
              <a:prstDash val="solid"/>
              <a:miter lim="400000"/>
            </a:ln>
          </a:right>
          <a:top>
            <a:ln w="12700" cap="flat">
              <a:solidFill>
                <a:srgbClr val="D6D7D6"/>
              </a:solidFill>
              <a:prstDash val="solid"/>
              <a:miter lim="400000"/>
            </a:ln>
          </a:top>
          <a:bottom>
            <a:ln w="12700" cap="flat">
              <a:solidFill>
                <a:srgbClr val="D6D7D6"/>
              </a:solidFill>
              <a:prstDash val="solid"/>
              <a:miter lim="400000"/>
            </a:ln>
          </a:bottom>
          <a:insideH>
            <a:ln w="12700" cap="flat">
              <a:solidFill>
                <a:srgbClr val="D6D7D6"/>
              </a:solidFill>
              <a:prstDash val="solid"/>
              <a:miter lim="400000"/>
            </a:ln>
          </a:insideH>
          <a:insideV>
            <a:ln w="12700" cap="flat">
              <a:solidFill>
                <a:srgbClr val="D6D7D6"/>
              </a:solidFill>
              <a:prstDash val="solid"/>
              <a:miter lim="400000"/>
            </a:ln>
          </a:insideV>
        </a:tcBdr>
        <a:fill>
          <a:solidFill>
            <a:srgbClr val="1497FC"/>
          </a:solidFill>
        </a:fill>
      </a:tcStyle>
    </a:firstCol>
    <a:lastRow>
      <a:tcTxStyle b="off" i="off">
        <a:fontRef idx="minor">
          <a:srgbClr val="FFFFFF"/>
        </a:fontRef>
        <a:srgbClr val="FFFFFF"/>
      </a:tcTxStyle>
      <a:tcStyle>
        <a:tcBdr>
          <a:left>
            <a:ln w="12700" cap="flat">
              <a:solidFill>
                <a:srgbClr val="D6D7D6"/>
              </a:solidFill>
              <a:prstDash val="solid"/>
              <a:miter lim="400000"/>
            </a:ln>
          </a:left>
          <a:right>
            <a:ln w="12700" cap="flat">
              <a:solidFill>
                <a:srgbClr val="D6D7D6"/>
              </a:solidFill>
              <a:prstDash val="solid"/>
              <a:miter lim="400000"/>
            </a:ln>
          </a:right>
          <a:top>
            <a:ln w="25400" cap="flat">
              <a:solidFill>
                <a:srgbClr val="D6D7D6"/>
              </a:solidFill>
              <a:prstDash val="solid"/>
              <a:miter lim="400000"/>
            </a:ln>
          </a:top>
          <a:bottom>
            <a:ln w="12700" cap="flat">
              <a:solidFill>
                <a:srgbClr val="D6D6D6"/>
              </a:solidFill>
              <a:prstDash val="solid"/>
              <a:miter lim="400000"/>
            </a:ln>
          </a:bottom>
          <a:insideH>
            <a:ln w="12700" cap="flat">
              <a:solidFill>
                <a:srgbClr val="D6D7D6"/>
              </a:solidFill>
              <a:prstDash val="solid"/>
              <a:miter lim="400000"/>
            </a:ln>
          </a:insideH>
          <a:insideV>
            <a:ln w="12700" cap="flat">
              <a:solidFill>
                <a:srgbClr val="D6D7D6"/>
              </a:solidFill>
              <a:prstDash val="solid"/>
              <a:miter lim="400000"/>
            </a:ln>
          </a:insideV>
        </a:tcBdr>
        <a:fill>
          <a:solidFill>
            <a:srgbClr val="0065C1"/>
          </a:solidFill>
        </a:fill>
      </a:tcStyle>
    </a:lastRow>
    <a:firstRow>
      <a:tcTxStyle b="off" i="off">
        <a:fontRef idx="minor">
          <a:srgbClr val="FFFFFF"/>
        </a:fontRef>
        <a:srgbClr val="FFFFFF"/>
      </a:tcTxStyle>
      <a:tcStyle>
        <a:tcBdr>
          <a:left>
            <a:ln w="12700" cap="flat">
              <a:solidFill>
                <a:srgbClr val="D6D7D6"/>
              </a:solidFill>
              <a:prstDash val="solid"/>
              <a:miter lim="400000"/>
            </a:ln>
          </a:left>
          <a:right>
            <a:ln w="12700" cap="flat">
              <a:solidFill>
                <a:srgbClr val="D6D7D6"/>
              </a:solidFill>
              <a:prstDash val="solid"/>
              <a:miter lim="400000"/>
            </a:ln>
          </a:right>
          <a:top>
            <a:ln w="12700" cap="flat">
              <a:solidFill>
                <a:srgbClr val="D6D6D6"/>
              </a:solidFill>
              <a:prstDash val="solid"/>
              <a:miter lim="400000"/>
            </a:ln>
          </a:top>
          <a:bottom>
            <a:ln w="25400" cap="flat">
              <a:solidFill>
                <a:srgbClr val="D6D7D6"/>
              </a:solidFill>
              <a:prstDash val="solid"/>
              <a:miter lim="400000"/>
            </a:ln>
          </a:bottom>
          <a:insideH>
            <a:ln w="12700" cap="flat">
              <a:solidFill>
                <a:srgbClr val="D6D7D6"/>
              </a:solidFill>
              <a:prstDash val="solid"/>
              <a:miter lim="400000"/>
            </a:ln>
          </a:insideH>
          <a:insideV>
            <a:ln w="12700" cap="flat">
              <a:solidFill>
                <a:srgbClr val="D6D7D6"/>
              </a:solidFill>
              <a:prstDash val="solid"/>
              <a:miter lim="400000"/>
            </a:ln>
          </a:insideV>
        </a:tcBdr>
        <a:fill>
          <a:solidFill>
            <a:srgbClr val="0065C1"/>
          </a:solidFill>
        </a:fill>
      </a:tcStyle>
    </a:firstRow>
  </a:tblStyle>
  <a:tblStyle styleId="{C7B018BB-80A7-4F77-B60F-C8B233D01FF8}" styleName="">
    <a:tblBg/>
    <a:wholeTbl>
      <a:tcTxStyle b="off" i="off">
        <a:fontRef idx="minor">
          <a:srgbClr val="FFFFFF"/>
        </a:fontRef>
        <a:srgbClr val="FFFFFF"/>
      </a:tcTxStyle>
      <a:tcStyle>
        <a:tcBdr>
          <a:left>
            <a:ln w="12700" cap="flat">
              <a:solidFill>
                <a:srgbClr val="929292"/>
              </a:solidFill>
              <a:prstDash val="solid"/>
              <a:miter lim="400000"/>
            </a:ln>
          </a:left>
          <a:right>
            <a:ln w="12700" cap="flat">
              <a:solidFill>
                <a:srgbClr val="929292"/>
              </a:solidFill>
              <a:prstDash val="solid"/>
              <a:miter lim="400000"/>
            </a:ln>
          </a:right>
          <a:top>
            <a:ln w="12700" cap="flat">
              <a:solidFill>
                <a:srgbClr val="929292"/>
              </a:solidFill>
              <a:prstDash val="solid"/>
              <a:miter lim="400000"/>
            </a:ln>
          </a:top>
          <a:bottom>
            <a:ln w="12700" cap="flat">
              <a:solidFill>
                <a:srgbClr val="929292"/>
              </a:solidFill>
              <a:prstDash val="solid"/>
              <a:miter lim="400000"/>
            </a:ln>
          </a:bottom>
          <a:insideH>
            <a:ln w="12700" cap="flat">
              <a:solidFill>
                <a:srgbClr val="929292"/>
              </a:solidFill>
              <a:prstDash val="solid"/>
              <a:miter lim="400000"/>
            </a:ln>
          </a:insideH>
          <a:insideV>
            <a:ln w="12700" cap="flat">
              <a:solidFill>
                <a:srgbClr val="929292"/>
              </a:solidFill>
              <a:prstDash val="solid"/>
              <a:miter lim="400000"/>
            </a:ln>
          </a:insideV>
        </a:tcBdr>
        <a:fill>
          <a:noFill/>
        </a:fill>
      </a:tcStyle>
    </a:wholeTbl>
    <a:band2H>
      <a:tcTxStyle/>
      <a:tcStyle>
        <a:tcBdr/>
        <a:fill>
          <a:solidFill>
            <a:srgbClr val="8EA5CB">
              <a:alpha val="25000"/>
            </a:srgbClr>
          </a:solidFill>
        </a:fill>
      </a:tcStyle>
    </a:band2H>
    <a:firstCol>
      <a:tcTxStyle b="off" i="off">
        <a:fontRef idx="minor">
          <a:srgbClr val="FFFFFF"/>
        </a:fontRef>
        <a:srgbClr val="FFFFFF"/>
      </a:tcTxStyle>
      <a:tcStyle>
        <a:tcBdr>
          <a:left>
            <a:ln w="12700" cap="flat">
              <a:noFill/>
              <a:miter lim="400000"/>
            </a:ln>
          </a:left>
          <a:right>
            <a:ln w="25400" cap="flat">
              <a:solidFill>
                <a:srgbClr val="929292"/>
              </a:solidFill>
              <a:prstDash val="solid"/>
              <a:miter lim="400000"/>
            </a:ln>
          </a:right>
          <a:top>
            <a:ln w="25400" cap="flat">
              <a:solidFill>
                <a:srgbClr val="929292"/>
              </a:solidFill>
              <a:prstDash val="solid"/>
              <a:miter lim="400000"/>
            </a:ln>
          </a:top>
          <a:bottom>
            <a:ln w="25400" cap="flat">
              <a:solidFill>
                <a:srgbClr val="929292"/>
              </a:solidFill>
              <a:prstDash val="solid"/>
              <a:miter lim="400000"/>
            </a:ln>
          </a:bottom>
          <a:insideH>
            <a:ln w="25400" cap="flat">
              <a:solidFill>
                <a:srgbClr val="929292"/>
              </a:solidFill>
              <a:prstDash val="solid"/>
              <a:miter lim="400000"/>
            </a:ln>
          </a:insideH>
          <a:insideV>
            <a:ln w="25400" cap="flat">
              <a:solidFill>
                <a:srgbClr val="929292"/>
              </a:solidFill>
              <a:prstDash val="solid"/>
              <a:miter lim="400000"/>
            </a:ln>
          </a:insideV>
        </a:tcBdr>
        <a:fill>
          <a:solidFill>
            <a:srgbClr val="53585F"/>
          </a:solidFill>
        </a:fill>
      </a:tcStyle>
    </a:firstCol>
    <a:lastRow>
      <a:tcTxStyle b="off"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25400" cap="flat">
              <a:solidFill>
                <a:srgbClr val="929292"/>
              </a:solidFill>
              <a:prstDash val="solid"/>
              <a:miter lim="400000"/>
            </a:ln>
          </a:insideH>
          <a:insideV>
            <a:ln w="12700" cap="flat">
              <a:noFill/>
              <a:miter lim="400000"/>
            </a:ln>
          </a:insideV>
        </a:tcBdr>
        <a:fill>
          <a:solidFill>
            <a:srgbClr val="004CB9"/>
          </a:solidFill>
        </a:fill>
      </a:tcStyle>
    </a:lastRow>
    <a:firstRow>
      <a:tcTxStyle b="off"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25400" cap="flat">
              <a:solidFill>
                <a:srgbClr val="929292"/>
              </a:solidFill>
              <a:prstDash val="solid"/>
              <a:miter lim="400000"/>
            </a:ln>
          </a:insideH>
          <a:insideV>
            <a:ln w="12700" cap="flat">
              <a:noFill/>
              <a:miter lim="400000"/>
            </a:ln>
          </a:insideV>
        </a:tcBdr>
        <a:fill>
          <a:solidFill>
            <a:srgbClr val="004CB9"/>
          </a:solidFill>
        </a:fill>
      </a:tcStyle>
    </a:firstRow>
  </a:tblStyle>
  <a:tblStyle styleId="{EEE7283C-3CF3-47DC-8721-378D4A62B228}" styleName="">
    <a:tblBg/>
    <a:wholeTbl>
      <a:tcTxStyle b="off" i="off">
        <a:fontRef idx="minor">
          <a:srgbClr val="FFFFFF"/>
        </a:fontRef>
        <a:srgbClr val="FFFFFF"/>
      </a:tcTxStyle>
      <a:tcStyle>
        <a:tcBdr>
          <a:left>
            <a:ln w="12700" cap="flat">
              <a:solidFill>
                <a:srgbClr val="AAAAAA"/>
              </a:solidFill>
              <a:prstDash val="solid"/>
              <a:miter lim="400000"/>
            </a:ln>
          </a:left>
          <a:right>
            <a:ln w="12700" cap="flat">
              <a:solidFill>
                <a:srgbClr val="AAAAAA"/>
              </a:solidFill>
              <a:prstDash val="solid"/>
              <a:miter lim="400000"/>
            </a:ln>
          </a:right>
          <a:top>
            <a:ln w="12700" cap="flat">
              <a:solidFill>
                <a:srgbClr val="AAAAAA"/>
              </a:solidFill>
              <a:prstDash val="solid"/>
              <a:miter lim="400000"/>
            </a:ln>
          </a:top>
          <a:bottom>
            <a:ln w="12700" cap="flat">
              <a:solidFill>
                <a:srgbClr val="AAAAAA"/>
              </a:solidFill>
              <a:prstDash val="solid"/>
              <a:miter lim="400000"/>
            </a:ln>
          </a:bottom>
          <a:insideH>
            <a:ln w="12700" cap="flat">
              <a:solidFill>
                <a:srgbClr val="AAAAAA"/>
              </a:solidFill>
              <a:prstDash val="solid"/>
              <a:miter lim="400000"/>
            </a:ln>
          </a:insideH>
          <a:insideV>
            <a:ln w="12700" cap="flat">
              <a:solidFill>
                <a:srgbClr val="AAAAAA"/>
              </a:solidFill>
              <a:prstDash val="solid"/>
              <a:miter lim="400000"/>
            </a:ln>
          </a:insideV>
        </a:tcBdr>
        <a:fill>
          <a:noFill/>
        </a:fill>
      </a:tcStyle>
    </a:wholeTbl>
    <a:band2H>
      <a:tcTxStyle/>
      <a:tcStyle>
        <a:tcBdr/>
        <a:fill>
          <a:solidFill>
            <a:srgbClr val="308B16">
              <a:alpha val="35000"/>
            </a:srgbClr>
          </a:solidFill>
        </a:fill>
      </a:tcStyle>
    </a:band2H>
    <a:firstCol>
      <a:tcTxStyle b="off"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25400" cap="flat">
              <a:solidFill>
                <a:srgbClr val="CBCBCB"/>
              </a:solidFill>
              <a:prstDash val="solid"/>
              <a:miter lim="400000"/>
            </a:ln>
          </a:insideV>
        </a:tcBdr>
        <a:fill>
          <a:solidFill>
            <a:srgbClr val="2D7132"/>
          </a:solidFill>
        </a:fill>
      </a:tcStyle>
    </a:firstCol>
    <a:lastRow>
      <a:tcTxStyle b="off"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25400" cap="flat">
              <a:solidFill>
                <a:srgbClr val="CBCBCB"/>
              </a:solidFill>
              <a:prstDash val="solid"/>
              <a:miter lim="400000"/>
            </a:ln>
          </a:insideH>
          <a:insideV>
            <a:ln w="12700" cap="flat">
              <a:noFill/>
              <a:miter lim="400000"/>
            </a:ln>
          </a:insideV>
        </a:tcBdr>
        <a:fill>
          <a:solidFill>
            <a:srgbClr val="308B16"/>
          </a:solidFill>
        </a:fill>
      </a:tcStyle>
    </a:lastRow>
    <a:firstRow>
      <a:tcTxStyle b="off"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25400" cap="flat">
              <a:noFill/>
              <a:miter lim="400000"/>
            </a:ln>
          </a:bottom>
          <a:insideH>
            <a:ln w="25400" cap="flat">
              <a:solidFill>
                <a:srgbClr val="CBCBCB"/>
              </a:solidFill>
              <a:prstDash val="solid"/>
              <a:miter lim="400000"/>
            </a:ln>
          </a:insideH>
          <a:insideV>
            <a:ln w="12700" cap="flat">
              <a:noFill/>
              <a:miter lim="400000"/>
            </a:ln>
          </a:insideV>
        </a:tcBdr>
        <a:fill>
          <a:solidFill>
            <a:srgbClr val="308B16"/>
          </a:solidFill>
        </a:fill>
      </a:tcStyle>
    </a:firstRow>
  </a:tblStyle>
  <a:tblStyle styleId="{CF821DB8-F4EB-4A41-A1BA-3FCAFE7338EE}" styleName="">
    <a:tblBg/>
    <a:wholeTbl>
      <a:tcTxStyle b="off" i="off">
        <a:fontRef idx="minor">
          <a:srgbClr val="FFFFFF"/>
        </a:fontRef>
        <a:srgbClr val="FFFFFF"/>
      </a:tcTxStyle>
      <a:tcStyle>
        <a:tcBdr>
          <a:left>
            <a:ln w="12700" cap="flat">
              <a:solidFill>
                <a:srgbClr val="D6D7D6"/>
              </a:solidFill>
              <a:prstDash val="solid"/>
              <a:miter lim="400000"/>
            </a:ln>
          </a:left>
          <a:right>
            <a:ln w="12700" cap="flat">
              <a:solidFill>
                <a:srgbClr val="D6D7D6"/>
              </a:solidFill>
              <a:prstDash val="solid"/>
              <a:miter lim="400000"/>
            </a:ln>
          </a:right>
          <a:top>
            <a:ln w="12700" cap="flat">
              <a:solidFill>
                <a:srgbClr val="D6D7D6"/>
              </a:solidFill>
              <a:prstDash val="solid"/>
              <a:miter lim="400000"/>
            </a:ln>
          </a:top>
          <a:bottom>
            <a:ln w="12700" cap="flat">
              <a:solidFill>
                <a:srgbClr val="D6D7D6"/>
              </a:solidFill>
              <a:prstDash val="solid"/>
              <a:miter lim="400000"/>
            </a:ln>
          </a:bottom>
          <a:insideH>
            <a:ln w="12700" cap="flat">
              <a:solidFill>
                <a:srgbClr val="D6D7D6"/>
              </a:solidFill>
              <a:prstDash val="solid"/>
              <a:miter lim="400000"/>
            </a:ln>
          </a:insideH>
          <a:insideV>
            <a:ln w="12700" cap="flat">
              <a:solidFill>
                <a:srgbClr val="D6D7D6"/>
              </a:solidFill>
              <a:prstDash val="solid"/>
              <a:miter lim="400000"/>
            </a:ln>
          </a:insideV>
        </a:tcBdr>
        <a:fill>
          <a:noFill/>
        </a:fill>
      </a:tcStyle>
    </a:wholeTbl>
    <a:band2H>
      <a:tcTxStyle/>
      <a:tcStyle>
        <a:tcBdr/>
        <a:fill>
          <a:solidFill>
            <a:srgbClr val="797A7C">
              <a:alpha val="30000"/>
            </a:srgbClr>
          </a:solidFill>
        </a:fill>
      </a:tcStyle>
    </a:band2H>
    <a:firstCol>
      <a:tcTxStyle b="off"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25400" cap="flat">
              <a:solidFill>
                <a:srgbClr val="D6D7D6"/>
              </a:solidFill>
              <a:prstDash val="solid"/>
              <a:miter lim="400000"/>
            </a:ln>
          </a:insideV>
        </a:tcBdr>
        <a:fill>
          <a:solidFill>
            <a:srgbClr val="BF630E"/>
          </a:solidFill>
        </a:fill>
      </a:tcStyle>
    </a:firstCol>
    <a:lastRow>
      <a:tcTxStyle b="off"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25400" cap="flat">
              <a:solidFill>
                <a:srgbClr val="D6D7D6"/>
              </a:solidFill>
              <a:prstDash val="solid"/>
              <a:miter lim="400000"/>
            </a:ln>
          </a:insideH>
          <a:insideV>
            <a:ln w="12700" cap="flat">
              <a:noFill/>
              <a:miter lim="400000"/>
            </a:ln>
          </a:insideV>
        </a:tcBdr>
        <a:fill>
          <a:solidFill>
            <a:srgbClr val="9B4407"/>
          </a:solidFill>
        </a:fill>
      </a:tcStyle>
    </a:lastRow>
    <a:firstRow>
      <a:tcTxStyle b="off"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25400" cap="flat">
              <a:solidFill>
                <a:srgbClr val="D6D7D6"/>
              </a:solidFill>
              <a:prstDash val="solid"/>
              <a:miter lim="400000"/>
            </a:ln>
          </a:insideH>
          <a:insideV>
            <a:ln w="12700" cap="flat">
              <a:noFill/>
              <a:miter lim="400000"/>
            </a:ln>
          </a:insideV>
        </a:tcBdr>
        <a:fill>
          <a:solidFill>
            <a:srgbClr val="9B4407"/>
          </a:solidFill>
        </a:fill>
      </a:tcStyle>
    </a:firstRow>
  </a:tblStyle>
  <a:tblStyle styleId="{33BA23B1-9221-436E-865A-0063620EA4FD}" styleName="">
    <a:tblBg/>
    <a:wholeTbl>
      <a:tcTxStyle b="off" i="off">
        <a:fontRef idx="minor">
          <a:srgbClr val="FFFFFF"/>
        </a:fontRef>
        <a:srgbClr val="FFFFFF"/>
      </a:tcTxStyle>
      <a:tcStyle>
        <a:tcBdr>
          <a:left>
            <a:ln w="12700" cap="flat">
              <a:solidFill>
                <a:srgbClr val="909090"/>
              </a:solidFill>
              <a:prstDash val="solid"/>
              <a:miter lim="400000"/>
            </a:ln>
          </a:left>
          <a:right>
            <a:ln w="12700" cap="flat">
              <a:solidFill>
                <a:srgbClr val="909090"/>
              </a:solidFill>
              <a:prstDash val="solid"/>
              <a:miter lim="400000"/>
            </a:ln>
          </a:right>
          <a:top>
            <a:ln w="12700" cap="flat">
              <a:solidFill>
                <a:srgbClr val="909090"/>
              </a:solidFill>
              <a:prstDash val="solid"/>
              <a:miter lim="400000"/>
            </a:ln>
          </a:top>
          <a:bottom>
            <a:ln w="12700" cap="flat">
              <a:solidFill>
                <a:srgbClr val="909090"/>
              </a:solidFill>
              <a:prstDash val="solid"/>
              <a:miter lim="400000"/>
            </a:ln>
          </a:bottom>
          <a:insideH>
            <a:ln w="12700" cap="flat">
              <a:solidFill>
                <a:srgbClr val="909090"/>
              </a:solidFill>
              <a:prstDash val="solid"/>
              <a:miter lim="400000"/>
            </a:ln>
          </a:insideH>
          <a:insideV>
            <a:ln w="12700" cap="flat">
              <a:solidFill>
                <a:srgbClr val="909090"/>
              </a:solidFill>
              <a:prstDash val="solid"/>
              <a:miter lim="400000"/>
            </a:ln>
          </a:insideV>
        </a:tcBdr>
        <a:fill>
          <a:noFill/>
        </a:fill>
      </a:tcStyle>
    </a:wholeTbl>
    <a:band2H>
      <a:tcTxStyle/>
      <a:tcStyle>
        <a:tcBdr/>
        <a:fill>
          <a:solidFill>
            <a:srgbClr val="797A7C">
              <a:alpha val="30000"/>
            </a:srgbClr>
          </a:solidFill>
        </a:fill>
      </a:tcStyle>
    </a:band2H>
    <a:firstCol>
      <a:tcTxStyle b="off"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25400" cap="flat">
              <a:solidFill>
                <a:srgbClr val="D6D7D6"/>
              </a:solidFill>
              <a:prstDash val="solid"/>
              <a:miter lim="400000"/>
            </a:ln>
          </a:insideV>
        </a:tcBdr>
        <a:fill>
          <a:solidFill>
            <a:srgbClr val="1F2428"/>
          </a:solidFill>
        </a:fill>
      </a:tcStyle>
    </a:firstCol>
    <a:lastRow>
      <a:tcTxStyle b="off"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25400" cap="flat">
              <a:solidFill>
                <a:srgbClr val="D6D7D6"/>
              </a:solidFill>
              <a:prstDash val="solid"/>
              <a:miter lim="400000"/>
            </a:ln>
          </a:insideH>
          <a:insideV>
            <a:ln w="12700" cap="flat">
              <a:noFill/>
              <a:miter lim="400000"/>
            </a:ln>
          </a:insideV>
        </a:tcBdr>
        <a:fill>
          <a:solidFill>
            <a:srgbClr val="484B4C"/>
          </a:solidFill>
        </a:fill>
      </a:tcStyle>
    </a:lastRow>
    <a:firstRow>
      <a:tcTxStyle b="off"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25400" cap="flat">
              <a:solidFill>
                <a:srgbClr val="D6D7D6"/>
              </a:solidFill>
              <a:prstDash val="solid"/>
              <a:miter lim="400000"/>
            </a:ln>
          </a:insideH>
          <a:insideV>
            <a:ln w="12700" cap="flat">
              <a:noFill/>
              <a:miter lim="400000"/>
            </a:ln>
          </a:insideV>
        </a:tcBdr>
        <a:fill>
          <a:solidFill>
            <a:srgbClr val="484B4C"/>
          </a:solidFill>
        </a:fill>
      </a:tcStyle>
    </a:firstRow>
  </a:tblStyle>
  <a:tblStyle styleId="{2708684C-4D16-4618-839F-0558EEFCDFE6}" styleName="">
    <a:tblBg/>
    <a:wholeTbl>
      <a:tcTxStyle b="off" i="off">
        <a:fontRef idx="minor">
          <a:srgbClr val="FFFFFF"/>
        </a:fontRef>
        <a:srgbClr val="FFFFFF"/>
      </a:tcTxStyle>
      <a:tcStyle>
        <a:tcBdr>
          <a:left>
            <a:ln w="12700" cap="flat">
              <a:solidFill>
                <a:srgbClr val="929292"/>
              </a:solidFill>
              <a:custDash>
                <a:ds d="200000" sp="200000"/>
              </a:custDash>
              <a:miter lim="400000"/>
            </a:ln>
          </a:left>
          <a:right>
            <a:ln w="12700" cap="flat">
              <a:solidFill>
                <a:srgbClr val="929292"/>
              </a:solidFill>
              <a:custDash>
                <a:ds d="200000" sp="200000"/>
              </a:custDash>
              <a:miter lim="400000"/>
            </a:ln>
          </a:right>
          <a:top>
            <a:ln w="12700" cap="flat">
              <a:solidFill>
                <a:srgbClr val="929292"/>
              </a:solidFill>
              <a:custDash>
                <a:ds d="200000" sp="200000"/>
              </a:custDash>
              <a:miter lim="400000"/>
            </a:ln>
          </a:top>
          <a:bottom>
            <a:ln w="12700" cap="flat">
              <a:solidFill>
                <a:srgbClr val="929292"/>
              </a:solidFill>
              <a:custDash>
                <a:ds d="200000" sp="200000"/>
              </a:custDash>
              <a:miter lim="400000"/>
            </a:ln>
          </a:bottom>
          <a:insideH>
            <a:ln w="12700" cap="flat">
              <a:solidFill>
                <a:srgbClr val="929292"/>
              </a:solidFill>
              <a:custDash>
                <a:ds d="200000" sp="200000"/>
              </a:custDash>
              <a:miter lim="400000"/>
            </a:ln>
          </a:insideH>
          <a:insideV>
            <a:ln w="12700" cap="flat">
              <a:solidFill>
                <a:srgbClr val="929292"/>
              </a:solidFill>
              <a:custDash>
                <a:ds d="200000" sp="200000"/>
              </a:custDash>
              <a:miter lim="400000"/>
            </a:ln>
          </a:insideV>
        </a:tcBdr>
        <a:fill>
          <a:noFill/>
        </a:fill>
      </a:tcStyle>
    </a:wholeTbl>
    <a:band2H>
      <a:tcTxStyle/>
      <a:tcStyle>
        <a:tcBdr/>
        <a:fill>
          <a:solidFill>
            <a:srgbClr val="797A7C">
              <a:alpha val="30000"/>
            </a:srgbClr>
          </a:solidFill>
        </a:fill>
      </a:tcStyle>
    </a:band2H>
    <a:firstCol>
      <a:tcTxStyle b="on" i="off">
        <a:fontRef idx="minor">
          <a:srgbClr val="FFFFFF"/>
        </a:fontRef>
        <a:srgbClr val="FFFFFF"/>
      </a:tcTxStyle>
      <a:tcStyle>
        <a:tcBdr>
          <a:left>
            <a:ln w="12700" cap="flat">
              <a:noFill/>
              <a:miter lim="400000"/>
            </a:ln>
          </a:left>
          <a:right>
            <a:ln w="25400" cap="flat">
              <a:solidFill>
                <a:srgbClr val="929292"/>
              </a:solidFill>
              <a:prstDash val="solid"/>
              <a:miter lim="400000"/>
            </a:ln>
          </a:right>
          <a:top>
            <a:ln w="25400" cap="flat">
              <a:solidFill>
                <a:srgbClr val="929292"/>
              </a:solidFill>
              <a:prstDash val="solid"/>
              <a:miter lim="400000"/>
            </a:ln>
          </a:top>
          <a:bottom>
            <a:ln w="25400" cap="flat">
              <a:solidFill>
                <a:srgbClr val="929292"/>
              </a:solidFill>
              <a:prstDash val="solid"/>
              <a:miter lim="400000"/>
            </a:ln>
          </a:bottom>
          <a:insideH>
            <a:ln w="25400" cap="flat">
              <a:solidFill>
                <a:srgbClr val="929292"/>
              </a:solidFill>
              <a:prstDash val="solid"/>
              <a:miter lim="400000"/>
            </a:ln>
          </a:insideH>
          <a:insideV>
            <a:ln w="25400" cap="flat">
              <a:solidFill>
                <a:srgbClr val="929292"/>
              </a:solidFill>
              <a:prstDash val="solid"/>
              <a:miter lim="400000"/>
            </a:ln>
          </a:insideV>
        </a:tcBdr>
        <a:fill>
          <a:noFill/>
        </a:fill>
      </a:tcStyle>
    </a:firstCol>
    <a:lastRow>
      <a:tcTxStyle b="on" i="off">
        <a:fontRef idx="minor">
          <a:srgbClr val="FFFFFF"/>
        </a:fontRef>
        <a:srgbClr val="FFFFFF"/>
      </a:tcTxStyle>
      <a:tcStyle>
        <a:tcBdr>
          <a:left>
            <a:ln w="25400" cap="flat">
              <a:solidFill>
                <a:srgbClr val="929292"/>
              </a:solidFill>
              <a:prstDash val="solid"/>
              <a:miter lim="400000"/>
            </a:ln>
          </a:left>
          <a:right>
            <a:ln w="25400" cap="flat">
              <a:solidFill>
                <a:srgbClr val="929292"/>
              </a:solidFill>
              <a:prstDash val="solid"/>
              <a:miter lim="400000"/>
            </a:ln>
          </a:right>
          <a:top>
            <a:ln w="25400" cap="flat">
              <a:solidFill>
                <a:srgbClr val="929292"/>
              </a:solidFill>
              <a:prstDash val="solid"/>
              <a:miter lim="400000"/>
            </a:ln>
          </a:top>
          <a:bottom>
            <a:ln w="12700" cap="flat">
              <a:noFill/>
              <a:miter lim="400000"/>
            </a:ln>
          </a:bottom>
          <a:insideH>
            <a:ln w="25400" cap="flat">
              <a:solidFill>
                <a:srgbClr val="929292"/>
              </a:solidFill>
              <a:prstDash val="solid"/>
              <a:miter lim="400000"/>
            </a:ln>
          </a:insideH>
          <a:insideV>
            <a:ln w="25400" cap="flat">
              <a:solidFill>
                <a:srgbClr val="929292"/>
              </a:solidFill>
              <a:prstDash val="solid"/>
              <a:miter lim="400000"/>
            </a:ln>
          </a:insideV>
        </a:tcBdr>
        <a:fill>
          <a:noFill/>
        </a:fill>
      </a:tcStyle>
    </a:lastRow>
    <a:firstRow>
      <a:tcTxStyle b="on" i="off">
        <a:fontRef idx="minor">
          <a:srgbClr val="FFFFFF"/>
        </a:fontRef>
        <a:srgbClr val="FFFFFF"/>
      </a:tcTxStyle>
      <a:tcStyle>
        <a:tcBdr>
          <a:left>
            <a:ln w="25400" cap="flat">
              <a:solidFill>
                <a:srgbClr val="929292"/>
              </a:solidFill>
              <a:prstDash val="solid"/>
              <a:miter lim="400000"/>
            </a:ln>
          </a:left>
          <a:right>
            <a:ln w="25400" cap="flat">
              <a:solidFill>
                <a:srgbClr val="929292"/>
              </a:solidFill>
              <a:prstDash val="solid"/>
              <a:miter lim="400000"/>
            </a:ln>
          </a:right>
          <a:top>
            <a:ln w="12700" cap="flat">
              <a:noFill/>
              <a:miter lim="400000"/>
            </a:ln>
          </a:top>
          <a:bottom>
            <a:ln w="25400" cap="flat">
              <a:solidFill>
                <a:srgbClr val="929292"/>
              </a:solidFill>
              <a:prstDash val="solid"/>
              <a:miter lim="400000"/>
            </a:ln>
          </a:bottom>
          <a:insideH>
            <a:ln w="25400" cap="flat">
              <a:solidFill>
                <a:srgbClr val="929292"/>
              </a:solidFill>
              <a:prstDash val="solid"/>
              <a:miter lim="400000"/>
            </a:ln>
          </a:insideH>
          <a:insideV>
            <a:ln w="25400" cap="flat">
              <a:solidFill>
                <a:srgbClr val="929292"/>
              </a:solidFill>
              <a:prstDash val="solid"/>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3" d="100"/>
          <a:sy n="73" d="100"/>
        </p:scale>
        <p:origin x="-408" y="-72"/>
      </p:cViewPr>
      <p:guideLst>
        <p:guide orient="horz" pos="3072"/>
        <p:guide pos="4096"/>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9" name="Shape 29"/>
          <p:cNvSpPr>
            <a:spLocks noGrp="1" noRot="1" noChangeAspect="1"/>
          </p:cNvSpPr>
          <p:nvPr>
            <p:ph type="sldImg"/>
          </p:nvPr>
        </p:nvSpPr>
        <p:spPr>
          <a:xfrm>
            <a:off x="1143000" y="685800"/>
            <a:ext cx="4572000" cy="3429000"/>
          </a:xfrm>
          <a:prstGeom prst="rect">
            <a:avLst/>
          </a:prstGeom>
        </p:spPr>
        <p:txBody>
          <a:bodyPr/>
          <a:lstStyle/>
          <a:p>
            <a:pPr lvl="0"/>
            <a:endParaRPr/>
          </a:p>
        </p:txBody>
      </p:sp>
      <p:sp>
        <p:nvSpPr>
          <p:cNvPr id="30" name="Shape 30"/>
          <p:cNvSpPr>
            <a:spLocks noGrp="1"/>
          </p:cNvSpPr>
          <p:nvPr>
            <p:ph type="body" sz="quarter" idx="1"/>
          </p:nvPr>
        </p:nvSpPr>
        <p:spPr>
          <a:xfrm>
            <a:off x="914400" y="4343400"/>
            <a:ext cx="5029200" cy="4114800"/>
          </a:xfrm>
          <a:prstGeom prst="rect">
            <a:avLst/>
          </a:prstGeom>
        </p:spPr>
        <p:txBody>
          <a:bodyPr/>
          <a:lstStyle/>
          <a:p>
            <a:pPr lvl="0"/>
            <a:endParaRPr/>
          </a:p>
        </p:txBody>
      </p:sp>
    </p:spTree>
    <p:extLst>
      <p:ext uri="{BB962C8B-B14F-4D97-AF65-F5344CB8AC3E}">
        <p14:creationId xmlns:p14="http://schemas.microsoft.com/office/powerpoint/2010/main" val="3831176386"/>
      </p:ext>
    </p:extLst>
  </p:cSld>
  <p:clrMap bg1="lt1" tx1="dk1" bg2="lt2" tx2="dk2" accent1="accent1" accent2="accent2" accent3="accent3" accent4="accent4" accent5="accent5" accent6="accent6" hlink="hlink" folHlink="folHlink"/>
  <p:notesStyle>
    <a:lvl1pPr defTabSz="457200">
      <a:lnSpc>
        <a:spcPct val="125000"/>
      </a:lnSpc>
      <a:defRPr sz="2400">
        <a:latin typeface="Avenir Roman"/>
        <a:ea typeface="Avenir Roman"/>
        <a:cs typeface="Avenir Roman"/>
        <a:sym typeface="Avenir Roman"/>
      </a:defRPr>
    </a:lvl1pPr>
    <a:lvl2pPr indent="228600" defTabSz="457200">
      <a:lnSpc>
        <a:spcPct val="125000"/>
      </a:lnSpc>
      <a:defRPr sz="2400">
        <a:latin typeface="Avenir Roman"/>
        <a:ea typeface="Avenir Roman"/>
        <a:cs typeface="Avenir Roman"/>
        <a:sym typeface="Avenir Roman"/>
      </a:defRPr>
    </a:lvl2pPr>
    <a:lvl3pPr indent="457200" defTabSz="457200">
      <a:lnSpc>
        <a:spcPct val="125000"/>
      </a:lnSpc>
      <a:defRPr sz="2400">
        <a:latin typeface="Avenir Roman"/>
        <a:ea typeface="Avenir Roman"/>
        <a:cs typeface="Avenir Roman"/>
        <a:sym typeface="Avenir Roman"/>
      </a:defRPr>
    </a:lvl3pPr>
    <a:lvl4pPr indent="685800" defTabSz="457200">
      <a:lnSpc>
        <a:spcPct val="125000"/>
      </a:lnSpc>
      <a:defRPr sz="2400">
        <a:latin typeface="Avenir Roman"/>
        <a:ea typeface="Avenir Roman"/>
        <a:cs typeface="Avenir Roman"/>
        <a:sym typeface="Avenir Roman"/>
      </a:defRPr>
    </a:lvl4pPr>
    <a:lvl5pPr indent="914400" defTabSz="457200">
      <a:lnSpc>
        <a:spcPct val="125000"/>
      </a:lnSpc>
      <a:defRPr sz="2400">
        <a:latin typeface="Avenir Roman"/>
        <a:ea typeface="Avenir Roman"/>
        <a:cs typeface="Avenir Roman"/>
        <a:sym typeface="Avenir Roman"/>
      </a:defRPr>
    </a:lvl5pPr>
    <a:lvl6pPr indent="1143000" defTabSz="457200">
      <a:lnSpc>
        <a:spcPct val="125000"/>
      </a:lnSpc>
      <a:defRPr sz="2400">
        <a:latin typeface="Avenir Roman"/>
        <a:ea typeface="Avenir Roman"/>
        <a:cs typeface="Avenir Roman"/>
        <a:sym typeface="Avenir Roman"/>
      </a:defRPr>
    </a:lvl6pPr>
    <a:lvl7pPr indent="1371600" defTabSz="457200">
      <a:lnSpc>
        <a:spcPct val="125000"/>
      </a:lnSpc>
      <a:defRPr sz="2400">
        <a:latin typeface="Avenir Roman"/>
        <a:ea typeface="Avenir Roman"/>
        <a:cs typeface="Avenir Roman"/>
        <a:sym typeface="Avenir Roman"/>
      </a:defRPr>
    </a:lvl7pPr>
    <a:lvl8pPr indent="1600200" defTabSz="457200">
      <a:lnSpc>
        <a:spcPct val="125000"/>
      </a:lnSpc>
      <a:defRPr sz="2400">
        <a:latin typeface="Avenir Roman"/>
        <a:ea typeface="Avenir Roman"/>
        <a:cs typeface="Avenir Roman"/>
        <a:sym typeface="Avenir Roman"/>
      </a:defRPr>
    </a:lvl8pPr>
    <a:lvl9pPr indent="1828800" defTabSz="457200">
      <a:lnSpc>
        <a:spcPct val="125000"/>
      </a:lnSpc>
      <a:defRPr sz="2400">
        <a:latin typeface="Avenir Roman"/>
        <a:ea typeface="Avenir Roman"/>
        <a:cs typeface="Avenir Roman"/>
        <a:sym typeface="Avenir Roman"/>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10743969" y="7472758"/>
            <a:ext cx="2692194" cy="1840680"/>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lIns="130046" tIns="65023" rIns="130046" bIns="65023" anchor="ctr"/>
          <a:lstStyle/>
          <a:p>
            <a:pPr algn="ctr" eaLnBrk="1" latinLnBrk="0" hangingPunct="1"/>
            <a:endParaRPr kumimoji="0" lang="en-US"/>
          </a:p>
        </p:txBody>
      </p:sp>
      <p:sp>
        <p:nvSpPr>
          <p:cNvPr id="8" name="Title 7"/>
          <p:cNvSpPr>
            <a:spLocks noGrp="1"/>
          </p:cNvSpPr>
          <p:nvPr>
            <p:ph type="ctrTitle"/>
          </p:nvPr>
        </p:nvSpPr>
        <p:spPr>
          <a:xfrm>
            <a:off x="768774" y="1104055"/>
            <a:ext cx="11467253" cy="2090702"/>
          </a:xfrm>
        </p:spPr>
        <p:txBody>
          <a:bodyPr anchor="b">
            <a:normAutofit/>
          </a:bodyPr>
          <a:lstStyle>
            <a:lvl1pPr algn="r">
              <a:defRPr sz="63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768774" y="3200398"/>
            <a:ext cx="11467253" cy="2492587"/>
          </a:xfrm>
        </p:spPr>
        <p:txBody>
          <a:bodyPr/>
          <a:lstStyle>
            <a:lvl1pPr marL="0" marR="52018" indent="0" algn="r">
              <a:spcBef>
                <a:spcPts val="0"/>
              </a:spcBef>
              <a:buNone/>
              <a:defRPr>
                <a:ln>
                  <a:solidFill>
                    <a:schemeClr val="bg2"/>
                  </a:solidFill>
                </a:ln>
                <a:solidFill>
                  <a:schemeClr val="tx1">
                    <a:tint val="75000"/>
                  </a:schemeClr>
                </a:solidFill>
              </a:defRPr>
            </a:lvl1pPr>
            <a:lvl2pPr marL="650230" indent="0" algn="ctr">
              <a:buNone/>
            </a:lvl2pPr>
            <a:lvl3pPr marL="1300460" indent="0" algn="ctr">
              <a:buNone/>
            </a:lvl3pPr>
            <a:lvl4pPr marL="1950690" indent="0" algn="ctr">
              <a:buNone/>
            </a:lvl4pPr>
            <a:lvl5pPr marL="2600919" indent="0" algn="ctr">
              <a:buNone/>
            </a:lvl5pPr>
            <a:lvl6pPr marL="3251149" indent="0" algn="ctr">
              <a:buNone/>
            </a:lvl6pPr>
            <a:lvl7pPr marL="3901379" indent="0" algn="ctr">
              <a:buNone/>
            </a:lvl7pPr>
            <a:lvl8pPr marL="4551609" indent="0" algn="ctr">
              <a:buNone/>
            </a:lvl8pPr>
            <a:lvl9pPr marL="5201839"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950720" y="8551334"/>
            <a:ext cx="8236373" cy="519289"/>
          </a:xfrm>
        </p:spPr>
        <p:txBody>
          <a:bodyPr tIns="0" bIns="0" anchor="t"/>
          <a:lstStyle>
            <a:lvl1pPr algn="r">
              <a:defRPr sz="1400"/>
            </a:lvl1pPr>
          </a:lstStyle>
          <a:p>
            <a:fld id="{2069C06D-4ED8-42C6-905D-CA84CA1B6CBF}" type="datetime2">
              <a:rPr lang="en-US" smtClean="0"/>
              <a:t>Wednesday, February 25, 2015</a:t>
            </a:fld>
            <a:endParaRPr lang="en-US" dirty="0"/>
          </a:p>
        </p:txBody>
      </p:sp>
      <p:sp>
        <p:nvSpPr>
          <p:cNvPr id="17" name="Footer Placeholder 16"/>
          <p:cNvSpPr>
            <a:spLocks noGrp="1"/>
          </p:cNvSpPr>
          <p:nvPr>
            <p:ph type="ftr" sz="quarter" idx="11"/>
          </p:nvPr>
        </p:nvSpPr>
        <p:spPr>
          <a:xfrm>
            <a:off x="1950720" y="8036557"/>
            <a:ext cx="8236373" cy="519289"/>
          </a:xfrm>
        </p:spPr>
        <p:txBody>
          <a:bodyPr tIns="0" bIns="0" anchor="b"/>
          <a:lstStyle>
            <a:lvl1pPr algn="r">
              <a:defRPr sz="1600"/>
            </a:lvl1pPr>
          </a:lstStyle>
          <a:p>
            <a:endParaRPr lang="en-US" dirty="0"/>
          </a:p>
        </p:txBody>
      </p:sp>
      <p:sp>
        <p:nvSpPr>
          <p:cNvPr id="29" name="Slide Number Placeholder 28"/>
          <p:cNvSpPr>
            <a:spLocks noGrp="1"/>
          </p:cNvSpPr>
          <p:nvPr>
            <p:ph type="sldNum" sz="quarter" idx="12"/>
          </p:nvPr>
        </p:nvSpPr>
        <p:spPr>
          <a:xfrm>
            <a:off x="11935640" y="8181060"/>
            <a:ext cx="715264" cy="519289"/>
          </a:xfrm>
        </p:spPr>
        <p:txBody>
          <a:bodyPr anchor="ctr"/>
          <a:lstStyle>
            <a:lvl1pPr algn="ctr">
              <a:defRPr sz="1800">
                <a:solidFill>
                  <a:srgbClr val="FFFFFF"/>
                </a:solidFill>
              </a:defRPr>
            </a:lvl1pPr>
          </a:lstStyle>
          <a:p>
            <a:fld id="{1789C0F2-17E0-497A-9BBE-0C73201AAFE3}"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56EEE0E-EDB0-4D84-86B0-50833DF22902}" type="datetime2">
              <a:rPr lang="en-US" smtClean="0"/>
              <a:t>Wednesday, February 25, 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89C0F2-17E0-497A-9BBE-0C73201AAFE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645227" y="541867"/>
            <a:ext cx="2709333" cy="780288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50240" y="541867"/>
            <a:ext cx="8886613" cy="780288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114372C-B5AB-4C39-B273-B99224EB4DD5}" type="datetime2">
              <a:rPr lang="en-US" smtClean="0"/>
              <a:t>Wednesday, February 25, 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89C0F2-17E0-497A-9BBE-0C73201AAFE3}"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18" name="Shape 18"/>
          <p:cNvSpPr>
            <a:spLocks noGrp="1"/>
          </p:cNvSpPr>
          <p:nvPr>
            <p:ph type="title"/>
          </p:nvPr>
        </p:nvSpPr>
        <p:spPr>
          <a:prstGeom prst="rect">
            <a:avLst/>
          </a:prstGeom>
        </p:spPr>
        <p:txBody>
          <a:bodyPr/>
          <a:lstStyle/>
          <a:p>
            <a:pPr lvl="0">
              <a:defRPr sz="1800">
                <a:solidFill>
                  <a:srgbClr val="000000"/>
                </a:solidFill>
              </a:defRPr>
            </a:pPr>
            <a:r>
              <a:rPr sz="8000">
                <a:solidFill>
                  <a:srgbClr val="FFFFFF"/>
                </a:solidFill>
              </a:rPr>
              <a:t>Title Text</a:t>
            </a:r>
          </a:p>
        </p:txBody>
      </p:sp>
      <p:sp>
        <p:nvSpPr>
          <p:cNvPr id="19" name="Shape 19"/>
          <p:cNvSpPr>
            <a:spLocks noGrp="1"/>
          </p:cNvSpPr>
          <p:nvPr>
            <p:ph type="body" idx="1"/>
          </p:nvPr>
        </p:nvSpPr>
        <p:spPr>
          <a:prstGeom prst="rect">
            <a:avLst/>
          </a:prstGeom>
        </p:spPr>
        <p:txBody>
          <a:bodyPr/>
          <a:lstStyle/>
          <a:p>
            <a:pPr lvl="0">
              <a:defRPr sz="1800">
                <a:solidFill>
                  <a:srgbClr val="000000"/>
                </a:solidFill>
              </a:defRPr>
            </a:pPr>
            <a:r>
              <a:rPr sz="3800">
                <a:solidFill>
                  <a:srgbClr val="FFFFFF"/>
                </a:solidFill>
              </a:rPr>
              <a:t>Body Level One</a:t>
            </a:r>
          </a:p>
          <a:p>
            <a:pPr lvl="1">
              <a:defRPr sz="1800">
                <a:solidFill>
                  <a:srgbClr val="000000"/>
                </a:solidFill>
              </a:defRPr>
            </a:pPr>
            <a:r>
              <a:rPr sz="3800">
                <a:solidFill>
                  <a:srgbClr val="FFFFFF"/>
                </a:solidFill>
              </a:rPr>
              <a:t>Body Level Two</a:t>
            </a:r>
          </a:p>
          <a:p>
            <a:pPr lvl="2">
              <a:defRPr sz="1800">
                <a:solidFill>
                  <a:srgbClr val="000000"/>
                </a:solidFill>
              </a:defRPr>
            </a:pPr>
            <a:r>
              <a:rPr sz="3800">
                <a:solidFill>
                  <a:srgbClr val="FFFFFF"/>
                </a:solidFill>
              </a:rPr>
              <a:t>Body Level Three</a:t>
            </a:r>
          </a:p>
          <a:p>
            <a:pPr lvl="3">
              <a:defRPr sz="1800">
                <a:solidFill>
                  <a:srgbClr val="000000"/>
                </a:solidFill>
              </a:defRPr>
            </a:pPr>
            <a:r>
              <a:rPr sz="3800">
                <a:solidFill>
                  <a:srgbClr val="FFFFFF"/>
                </a:solidFill>
              </a:rPr>
              <a:t>Body Level Four</a:t>
            </a:r>
          </a:p>
          <a:p>
            <a:pPr lvl="4">
              <a:defRPr sz="1800">
                <a:solidFill>
                  <a:srgbClr val="000000"/>
                </a:solidFill>
              </a:defRPr>
            </a:pPr>
            <a:r>
              <a:rPr sz="3800">
                <a:solidFill>
                  <a:srgbClr val="FFFFFF"/>
                </a:solidFill>
              </a:rPr>
              <a:t>Body Level Five</a:t>
            </a: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240" y="380436"/>
            <a:ext cx="11704320" cy="1989734"/>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650240" y="2677771"/>
            <a:ext cx="11704320" cy="6502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814515" y="9216068"/>
            <a:ext cx="3034453" cy="429158"/>
          </a:xfrm>
        </p:spPr>
        <p:txBody>
          <a:bodyPr/>
          <a:lstStyle/>
          <a:p>
            <a:fld id="{14CB1CAA-32CD-4B55-B92A-B8F0843CACF4}" type="datetime2">
              <a:rPr lang="en-US" smtClean="0"/>
              <a:t>Wednesday, February 25, 2015</a:t>
            </a:fld>
            <a:endParaRPr lang="en-US" dirty="0"/>
          </a:p>
        </p:txBody>
      </p:sp>
      <p:sp>
        <p:nvSpPr>
          <p:cNvPr id="5" name="Footer Placeholder 4"/>
          <p:cNvSpPr>
            <a:spLocks noGrp="1"/>
          </p:cNvSpPr>
          <p:nvPr>
            <p:ph type="ftr" sz="quarter" idx="11"/>
          </p:nvPr>
        </p:nvSpPr>
        <p:spPr>
          <a:xfrm>
            <a:off x="650240" y="9217379"/>
            <a:ext cx="6058746" cy="427849"/>
          </a:xfrm>
        </p:spPr>
        <p:txBody>
          <a:bodyPr/>
          <a:lstStyle/>
          <a:p>
            <a:endParaRPr lang="en-US" dirty="0"/>
          </a:p>
        </p:txBody>
      </p:sp>
      <p:sp>
        <p:nvSpPr>
          <p:cNvPr id="6" name="Slide Number Placeholder 5"/>
          <p:cNvSpPr>
            <a:spLocks noGrp="1"/>
          </p:cNvSpPr>
          <p:nvPr>
            <p:ph type="sldNum" sz="quarter" idx="12"/>
          </p:nvPr>
        </p:nvSpPr>
        <p:spPr/>
        <p:txBody>
          <a:bodyPr/>
          <a:lstStyle/>
          <a:p>
            <a:fld id="{1789C0F2-17E0-497A-9BBE-0C73201AAFE3}"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10004" y="10004"/>
            <a:ext cx="12984792" cy="9723590"/>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lIns="130046" tIns="65023" rIns="130046" bIns="65023" anchor="ctr"/>
          <a:lstStyle/>
          <a:p>
            <a:pPr marL="0" algn="ctr" defTabSz="1300460" rtl="0" eaLnBrk="1" latinLnBrk="0" hangingPunct="1"/>
            <a:endParaRPr kumimoji="0" lang="en-US" sz="2600" kern="1200">
              <a:solidFill>
                <a:schemeClr val="lt1"/>
              </a:solidFill>
              <a:latin typeface="+mn-lt"/>
              <a:ea typeface="+mn-ea"/>
              <a:cs typeface="+mn-cs"/>
            </a:endParaRPr>
          </a:p>
        </p:txBody>
      </p:sp>
      <p:sp>
        <p:nvSpPr>
          <p:cNvPr id="8" name="Isosceles Triangle 7"/>
          <p:cNvSpPr/>
          <p:nvPr/>
        </p:nvSpPr>
        <p:spPr>
          <a:xfrm rot="5400000" flipV="1">
            <a:off x="10743969" y="440163"/>
            <a:ext cx="2692194" cy="1840680"/>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lIns="130046" tIns="65023" rIns="130046" bIns="65023" anchor="ctr"/>
          <a:lstStyle/>
          <a:p>
            <a:pPr algn="ctr" eaLnBrk="1" latinLnBrk="0" hangingPunct="1"/>
            <a:endParaRPr kumimoji="0" lang="en-US"/>
          </a:p>
        </p:txBody>
      </p:sp>
      <p:sp>
        <p:nvSpPr>
          <p:cNvPr id="4" name="Date Placeholder 3"/>
          <p:cNvSpPr>
            <a:spLocks noGrp="1"/>
          </p:cNvSpPr>
          <p:nvPr>
            <p:ph type="dt" sz="half" idx="10"/>
          </p:nvPr>
        </p:nvSpPr>
        <p:spPr>
          <a:xfrm>
            <a:off x="9892455" y="9211734"/>
            <a:ext cx="3034453" cy="433493"/>
          </a:xfrm>
        </p:spPr>
        <p:txBody>
          <a:bodyPr/>
          <a:lstStyle/>
          <a:p>
            <a:fld id="{3AD8CDC4-3D19-4983-B478-82F6B8E5AB66}" type="datetime2">
              <a:rPr lang="en-US" smtClean="0"/>
              <a:t>Wednesday, February 25, 2015</a:t>
            </a:fld>
            <a:endParaRPr lang="en-US" dirty="0"/>
          </a:p>
        </p:txBody>
      </p:sp>
      <p:sp>
        <p:nvSpPr>
          <p:cNvPr id="5" name="Footer Placeholder 4"/>
          <p:cNvSpPr>
            <a:spLocks noGrp="1"/>
          </p:cNvSpPr>
          <p:nvPr>
            <p:ph type="ftr" sz="quarter" idx="11"/>
          </p:nvPr>
        </p:nvSpPr>
        <p:spPr>
          <a:xfrm>
            <a:off x="3725335" y="9217379"/>
            <a:ext cx="6058746" cy="427849"/>
          </a:xfrm>
        </p:spPr>
        <p:txBody>
          <a:bodyPr/>
          <a:lstStyle/>
          <a:p>
            <a:endParaRPr lang="en-US" dirty="0"/>
          </a:p>
        </p:txBody>
      </p:sp>
      <p:sp>
        <p:nvSpPr>
          <p:cNvPr id="6" name="Slide Number Placeholder 5"/>
          <p:cNvSpPr>
            <a:spLocks noGrp="1"/>
          </p:cNvSpPr>
          <p:nvPr>
            <p:ph type="sldNum" sz="quarter" idx="12"/>
          </p:nvPr>
        </p:nvSpPr>
        <p:spPr>
          <a:xfrm>
            <a:off x="12019280" y="1151466"/>
            <a:ext cx="715264" cy="427849"/>
          </a:xfrm>
        </p:spPr>
        <p:txBody>
          <a:bodyPr/>
          <a:lstStyle/>
          <a:p>
            <a:fld id="{1789C0F2-17E0-497A-9BBE-0C73201AAFE3}" type="slidenum">
              <a:rPr lang="en-US" smtClean="0"/>
              <a:pPr/>
              <a:t>‹#›</a:t>
            </a:fld>
            <a:endParaRPr lang="en-US" dirty="0"/>
          </a:p>
        </p:txBody>
      </p:sp>
      <p:cxnSp>
        <p:nvCxnSpPr>
          <p:cNvPr id="11" name="Straight Connector 10"/>
          <p:cNvCxnSpPr/>
          <p:nvPr/>
        </p:nvCxnSpPr>
        <p:spPr>
          <a:xfrm rot="10800000">
            <a:off x="9200063" y="13342"/>
            <a:ext cx="3801402" cy="2702521"/>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10004"/>
            <a:ext cx="12994796" cy="9733594"/>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541867" y="386083"/>
            <a:ext cx="10295467" cy="1937173"/>
          </a:xfrm>
        </p:spPr>
        <p:txBody>
          <a:bodyPr anchor="ctr"/>
          <a:lstStyle>
            <a:lvl1pPr marL="0" algn="l">
              <a:buNone/>
              <a:defRPr sz="51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41867" y="2323251"/>
            <a:ext cx="5527040" cy="3251200"/>
          </a:xfrm>
        </p:spPr>
        <p:txBody>
          <a:bodyPr anchor="t"/>
          <a:lstStyle>
            <a:lvl1pPr marL="78028" indent="0" algn="l">
              <a:buNone/>
              <a:defRPr sz="2800">
                <a:solidFill>
                  <a:schemeClr val="tx1">
                    <a:tint val="75000"/>
                  </a:schemeClr>
                </a:solidFill>
              </a:defRPr>
            </a:lvl1pPr>
            <a:lvl2pPr>
              <a:buNone/>
              <a:defRPr sz="2600">
                <a:solidFill>
                  <a:schemeClr val="tx1">
                    <a:tint val="75000"/>
                  </a:schemeClr>
                </a:solidFill>
              </a:defRPr>
            </a:lvl2pPr>
            <a:lvl3pPr>
              <a:buNone/>
              <a:defRPr sz="2300">
                <a:solidFill>
                  <a:schemeClr val="tx1">
                    <a:tint val="75000"/>
                  </a:schemeClr>
                </a:solidFill>
              </a:defRPr>
            </a:lvl3pPr>
            <a:lvl4pPr>
              <a:buNone/>
              <a:defRPr sz="2000">
                <a:solidFill>
                  <a:schemeClr val="tx1">
                    <a:tint val="75000"/>
                  </a:schemeClr>
                </a:solidFill>
              </a:defRPr>
            </a:lvl4pPr>
            <a:lvl5pPr>
              <a:buNone/>
              <a:defRPr sz="20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650240" y="2449689"/>
            <a:ext cx="5743787" cy="6436925"/>
          </a:xfrm>
        </p:spPr>
        <p:txBody>
          <a:bodyPr/>
          <a:lstStyle>
            <a:lvl1pPr>
              <a:defRPr sz="3700"/>
            </a:lvl1pPr>
            <a:lvl2pPr>
              <a:defRPr sz="3400"/>
            </a:lvl2pPr>
            <a:lvl3pPr>
              <a:defRPr sz="2800"/>
            </a:lvl3pPr>
            <a:lvl4pPr>
              <a:defRPr sz="2600"/>
            </a:lvl4pPr>
            <a:lvl5pPr>
              <a:defRPr sz="2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6610773" y="2449689"/>
            <a:ext cx="5743787" cy="6436925"/>
          </a:xfrm>
        </p:spPr>
        <p:txBody>
          <a:bodyPr/>
          <a:lstStyle>
            <a:lvl1pPr>
              <a:defRPr sz="3700"/>
            </a:lvl1pPr>
            <a:lvl2pPr>
              <a:defRPr sz="3400"/>
            </a:lvl2pPr>
            <a:lvl3pPr>
              <a:defRPr sz="2800"/>
            </a:lvl3pPr>
            <a:lvl4pPr>
              <a:defRPr sz="2600"/>
            </a:lvl4pPr>
            <a:lvl5pPr>
              <a:defRPr sz="2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814515" y="9217378"/>
            <a:ext cx="3034453" cy="429158"/>
          </a:xfrm>
        </p:spPr>
        <p:txBody>
          <a:bodyPr/>
          <a:lstStyle/>
          <a:p>
            <a:fld id="{84B82477-D5D3-4181-8C11-75D0F2433A87}" type="datetime2">
              <a:rPr lang="en-US" smtClean="0"/>
              <a:t>Wednesday, February 25, 2015</a:t>
            </a:fld>
            <a:endParaRPr lang="en-US" dirty="0"/>
          </a:p>
        </p:txBody>
      </p:sp>
      <p:sp>
        <p:nvSpPr>
          <p:cNvPr id="6" name="Footer Placeholder 5"/>
          <p:cNvSpPr>
            <a:spLocks noGrp="1"/>
          </p:cNvSpPr>
          <p:nvPr>
            <p:ph type="ftr" sz="quarter" idx="11"/>
          </p:nvPr>
        </p:nvSpPr>
        <p:spPr>
          <a:xfrm>
            <a:off x="650240" y="9217378"/>
            <a:ext cx="6058746" cy="429158"/>
          </a:xfrm>
        </p:spPr>
        <p:txBody>
          <a:bodyPr/>
          <a:lstStyle/>
          <a:p>
            <a:endParaRPr lang="en-US" dirty="0"/>
          </a:p>
        </p:txBody>
      </p:sp>
      <p:sp>
        <p:nvSpPr>
          <p:cNvPr id="7" name="Slide Number Placeholder 6"/>
          <p:cNvSpPr>
            <a:spLocks noGrp="1"/>
          </p:cNvSpPr>
          <p:nvPr>
            <p:ph type="sldNum" sz="quarter" idx="12"/>
          </p:nvPr>
        </p:nvSpPr>
        <p:spPr>
          <a:xfrm>
            <a:off x="10793984" y="9217378"/>
            <a:ext cx="715264" cy="429158"/>
          </a:xfrm>
        </p:spPr>
        <p:txBody>
          <a:bodyPr/>
          <a:lstStyle/>
          <a:p>
            <a:fld id="{1789C0F2-17E0-497A-9BBE-0C73201AAFE3}"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52993" y="413486"/>
            <a:ext cx="1517227" cy="8752230"/>
          </a:xfrm>
        </p:spPr>
        <p:txBody>
          <a:bodyPr vert="vert270" anchor="b"/>
          <a:lstStyle>
            <a:lvl1pPr marL="0" algn="ctr">
              <a:defRPr sz="47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941342" y="413486"/>
            <a:ext cx="826345" cy="4291584"/>
          </a:xfrm>
          <a:solidFill>
            <a:schemeClr val="bg1"/>
          </a:solidFill>
          <a:ln w="12700">
            <a:noFill/>
          </a:ln>
        </p:spPr>
        <p:txBody>
          <a:bodyPr vert="vert270" anchor="ctr"/>
          <a:lstStyle>
            <a:lvl1pPr marL="0" indent="0" algn="ctr">
              <a:buNone/>
              <a:defRPr sz="2300" b="0">
                <a:solidFill>
                  <a:schemeClr val="tx1"/>
                </a:solidFill>
              </a:defRPr>
            </a:lvl1pPr>
            <a:lvl2pPr>
              <a:buNone/>
              <a:defRPr sz="2800" b="1"/>
            </a:lvl2pPr>
            <a:lvl3pPr>
              <a:buNone/>
              <a:defRPr sz="2600" b="1"/>
            </a:lvl3pPr>
            <a:lvl4pPr>
              <a:buNone/>
              <a:defRPr sz="2300" b="1"/>
            </a:lvl4pPr>
            <a:lvl5pPr>
              <a:buNone/>
              <a:defRPr sz="23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941342" y="4874132"/>
            <a:ext cx="826345" cy="4291584"/>
          </a:xfrm>
          <a:solidFill>
            <a:schemeClr val="bg1"/>
          </a:solidFill>
          <a:ln w="12700">
            <a:noFill/>
          </a:ln>
        </p:spPr>
        <p:txBody>
          <a:bodyPr vert="vert270" anchor="ctr"/>
          <a:lstStyle>
            <a:lvl1pPr marL="0" indent="0" algn="ctr">
              <a:buNone/>
              <a:defRPr sz="2300" b="0">
                <a:solidFill>
                  <a:schemeClr val="tx1"/>
                </a:solidFill>
              </a:defRPr>
            </a:lvl1pPr>
            <a:lvl2pPr>
              <a:buNone/>
              <a:defRPr sz="2800" b="1"/>
            </a:lvl2pPr>
            <a:lvl3pPr>
              <a:buNone/>
              <a:defRPr sz="2600" b="1"/>
            </a:lvl3pPr>
            <a:lvl4pPr>
              <a:buNone/>
              <a:defRPr sz="2300" b="1"/>
            </a:lvl4pPr>
            <a:lvl5pPr>
              <a:buNone/>
              <a:defRPr sz="23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876060" y="413486"/>
            <a:ext cx="9753600" cy="4291584"/>
          </a:xfrm>
        </p:spPr>
        <p:txBody>
          <a:bodyPr/>
          <a:lstStyle>
            <a:lvl1pPr algn="l">
              <a:defRPr sz="3400"/>
            </a:lvl1pPr>
            <a:lvl2pPr algn="l">
              <a:defRPr sz="2800"/>
            </a:lvl2pPr>
            <a:lvl3pPr algn="l">
              <a:defRPr sz="2600"/>
            </a:lvl3pPr>
            <a:lvl4pPr algn="l">
              <a:defRPr sz="2300"/>
            </a:lvl4pPr>
            <a:lvl5pPr algn="l">
              <a:defRPr sz="23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876060" y="4874132"/>
            <a:ext cx="9753600" cy="4291584"/>
          </a:xfrm>
        </p:spPr>
        <p:txBody>
          <a:bodyPr/>
          <a:lstStyle>
            <a:lvl1pPr>
              <a:defRPr sz="3400"/>
            </a:lvl1pPr>
            <a:lvl2pPr>
              <a:defRPr sz="2800"/>
            </a:lvl2pPr>
            <a:lvl3pPr>
              <a:defRPr sz="2600"/>
            </a:lvl3pPr>
            <a:lvl4pPr>
              <a:defRPr sz="2300"/>
            </a:lvl4pPr>
            <a:lvl5pPr>
              <a:defRPr sz="23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6814515" y="9217378"/>
            <a:ext cx="3030118" cy="429158"/>
          </a:xfrm>
        </p:spPr>
        <p:txBody>
          <a:bodyPr/>
          <a:lstStyle/>
          <a:p>
            <a:fld id="{213E253B-1893-4367-8BAE-DF4BC10DC578}" type="datetime2">
              <a:rPr lang="en-US" smtClean="0"/>
              <a:t>Wednesday, February 25, 2015</a:t>
            </a:fld>
            <a:endParaRPr lang="en-US" dirty="0"/>
          </a:p>
        </p:txBody>
      </p:sp>
      <p:sp>
        <p:nvSpPr>
          <p:cNvPr id="8" name="Footer Placeholder 7"/>
          <p:cNvSpPr>
            <a:spLocks noGrp="1"/>
          </p:cNvSpPr>
          <p:nvPr>
            <p:ph type="ftr" sz="quarter" idx="11"/>
          </p:nvPr>
        </p:nvSpPr>
        <p:spPr>
          <a:xfrm>
            <a:off x="650240" y="9217378"/>
            <a:ext cx="6060237" cy="429158"/>
          </a:xfrm>
        </p:spPr>
        <p:txBody>
          <a:bodyPr/>
          <a:lstStyle/>
          <a:p>
            <a:endParaRPr lang="en-US" dirty="0"/>
          </a:p>
        </p:txBody>
      </p:sp>
      <p:sp>
        <p:nvSpPr>
          <p:cNvPr id="9" name="Slide Number Placeholder 8"/>
          <p:cNvSpPr>
            <a:spLocks noGrp="1"/>
          </p:cNvSpPr>
          <p:nvPr>
            <p:ph type="sldNum" sz="quarter" idx="12"/>
          </p:nvPr>
        </p:nvSpPr>
        <p:spPr>
          <a:xfrm>
            <a:off x="10793984" y="9220403"/>
            <a:ext cx="715264" cy="429158"/>
          </a:xfrm>
        </p:spPr>
        <p:txBody>
          <a:bodyPr/>
          <a:lstStyle>
            <a:lvl1pPr algn="ctr">
              <a:defRPr/>
            </a:lvl1pPr>
          </a:lstStyle>
          <a:p>
            <a:fld id="{1789C0F2-17E0-497A-9BBE-0C73201AAFE3}"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B62300D-25B3-4603-86C9-4CB776489F00}" type="datetime2">
              <a:rPr lang="en-US" smtClean="0"/>
              <a:t>Wednesday, February 25, 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1789C0F2-17E0-497A-9BBE-0C73201AAFE3}"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814515" y="9217378"/>
            <a:ext cx="3034453" cy="429158"/>
          </a:xfrm>
        </p:spPr>
        <p:txBody>
          <a:bodyPr/>
          <a:lstStyle/>
          <a:p>
            <a:fld id="{C6314AD9-FCC8-48B7-B85B-012A91320DFF}" type="datetime2">
              <a:rPr lang="en-US" smtClean="0"/>
              <a:t>Wednesday, February 25, 2015</a:t>
            </a:fld>
            <a:endParaRPr lang="en-US" dirty="0"/>
          </a:p>
        </p:txBody>
      </p:sp>
      <p:sp>
        <p:nvSpPr>
          <p:cNvPr id="3" name="Footer Placeholder 2"/>
          <p:cNvSpPr>
            <a:spLocks noGrp="1"/>
          </p:cNvSpPr>
          <p:nvPr>
            <p:ph type="ftr" sz="quarter" idx="11"/>
          </p:nvPr>
        </p:nvSpPr>
        <p:spPr>
          <a:xfrm>
            <a:off x="650240" y="9218688"/>
            <a:ext cx="6058746" cy="427849"/>
          </a:xfrm>
        </p:spPr>
        <p:txBody>
          <a:bodyPr/>
          <a:lstStyle/>
          <a:p>
            <a:endParaRPr lang="en-US" dirty="0"/>
          </a:p>
        </p:txBody>
      </p:sp>
      <p:sp>
        <p:nvSpPr>
          <p:cNvPr id="4" name="Slide Number Placeholder 3"/>
          <p:cNvSpPr>
            <a:spLocks noGrp="1"/>
          </p:cNvSpPr>
          <p:nvPr>
            <p:ph type="sldNum" sz="quarter" idx="12"/>
          </p:nvPr>
        </p:nvSpPr>
        <p:spPr>
          <a:xfrm>
            <a:off x="10793984" y="9217378"/>
            <a:ext cx="715264" cy="429158"/>
          </a:xfrm>
        </p:spPr>
        <p:txBody>
          <a:bodyPr/>
          <a:lstStyle/>
          <a:p>
            <a:fld id="{1789C0F2-17E0-497A-9BBE-0C73201AAFE3}"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12115" y="522900"/>
            <a:ext cx="1300480" cy="8453120"/>
          </a:xfrm>
        </p:spPr>
        <p:txBody>
          <a:bodyPr vert="vert270" anchor="b"/>
          <a:lstStyle>
            <a:lvl1pPr marL="0" marR="26009" algn="r">
              <a:spcBef>
                <a:spcPts val="0"/>
              </a:spcBef>
              <a:buNone/>
              <a:defRPr sz="41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615439" y="522900"/>
            <a:ext cx="3467947" cy="8453120"/>
          </a:xfrm>
        </p:spPr>
        <p:txBody>
          <a:bodyPr anchor="t"/>
          <a:lstStyle>
            <a:lvl1pPr marL="0" indent="0">
              <a:spcBef>
                <a:spcPts val="0"/>
              </a:spcBef>
              <a:buNone/>
              <a:defRPr sz="2000"/>
            </a:lvl1pPr>
            <a:lvl2pPr>
              <a:buNone/>
              <a:defRPr sz="1700"/>
            </a:lvl2pPr>
            <a:lvl3pPr>
              <a:buNone/>
              <a:defRPr sz="1400"/>
            </a:lvl3pPr>
            <a:lvl4pPr>
              <a:buNone/>
              <a:defRPr sz="1300"/>
            </a:lvl4pPr>
            <a:lvl5pPr>
              <a:buNone/>
              <a:defRPr sz="13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5192889" y="455168"/>
            <a:ext cx="7503770" cy="8518144"/>
          </a:xfrm>
        </p:spPr>
        <p:txBody>
          <a:bodyPr/>
          <a:lstStyle>
            <a:lvl1pPr>
              <a:spcBef>
                <a:spcPts val="0"/>
              </a:spcBef>
              <a:defRPr sz="4300"/>
            </a:lvl1pPr>
            <a:lvl2pPr>
              <a:defRPr sz="3700"/>
            </a:lvl2pPr>
            <a:lvl3pPr>
              <a:defRPr sz="3400"/>
            </a:lvl3pPr>
            <a:lvl4pPr>
              <a:defRPr sz="2800"/>
            </a:lvl4pPr>
            <a:lvl5pPr>
              <a:defRPr sz="2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8930099" y="9324442"/>
            <a:ext cx="3034453" cy="429158"/>
          </a:xfrm>
        </p:spPr>
        <p:txBody>
          <a:bodyPr/>
          <a:lstStyle>
            <a:lvl1pPr>
              <a:defRPr sz="1300"/>
            </a:lvl1pPr>
          </a:lstStyle>
          <a:p>
            <a:fld id="{3182DC50-D5DB-4F94-B367-9876CD2C4012}" type="datetime2">
              <a:rPr lang="en-US" smtClean="0"/>
              <a:t>Wednesday, February 25, 2015</a:t>
            </a:fld>
            <a:endParaRPr lang="en-US" dirty="0"/>
          </a:p>
        </p:txBody>
      </p:sp>
      <p:sp>
        <p:nvSpPr>
          <p:cNvPr id="6" name="Footer Placeholder 5"/>
          <p:cNvSpPr>
            <a:spLocks noGrp="1"/>
          </p:cNvSpPr>
          <p:nvPr>
            <p:ph type="ftr" sz="quarter" idx="11"/>
          </p:nvPr>
        </p:nvSpPr>
        <p:spPr>
          <a:xfrm>
            <a:off x="1615439" y="9324442"/>
            <a:ext cx="7314660" cy="429158"/>
          </a:xfrm>
        </p:spPr>
        <p:txBody>
          <a:bodyPr/>
          <a:lstStyle>
            <a:lvl1pPr>
              <a:defRPr sz="1300"/>
            </a:lvl1pPr>
          </a:lstStyle>
          <a:p>
            <a:endParaRPr lang="en-US" dirty="0"/>
          </a:p>
        </p:txBody>
      </p:sp>
      <p:sp>
        <p:nvSpPr>
          <p:cNvPr id="7" name="Slide Number Placeholder 6"/>
          <p:cNvSpPr>
            <a:spLocks noGrp="1"/>
          </p:cNvSpPr>
          <p:nvPr>
            <p:ph type="sldNum" sz="quarter" idx="12"/>
          </p:nvPr>
        </p:nvSpPr>
        <p:spPr>
          <a:xfrm>
            <a:off x="11961708" y="9324442"/>
            <a:ext cx="715264" cy="429158"/>
          </a:xfrm>
        </p:spPr>
        <p:txBody>
          <a:bodyPr/>
          <a:lstStyle>
            <a:lvl1pPr>
              <a:defRPr sz="1300"/>
            </a:lvl1pPr>
          </a:lstStyle>
          <a:p>
            <a:fld id="{1789C0F2-17E0-497A-9BBE-0C73201AAFE3}"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12115" y="214608"/>
            <a:ext cx="1300480" cy="9103360"/>
          </a:xfrm>
        </p:spPr>
        <p:txBody>
          <a:bodyPr vert="vert270" anchor="b"/>
          <a:lstStyle>
            <a:lvl1pPr marL="0" algn="l">
              <a:buNone/>
              <a:defRPr sz="43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618826" y="531863"/>
            <a:ext cx="10429850" cy="7802880"/>
          </a:xfrm>
          <a:solidFill>
            <a:schemeClr val="bg2">
              <a:shade val="50000"/>
            </a:schemeClr>
          </a:solidFill>
        </p:spPr>
        <p:txBody>
          <a:bodyPr/>
          <a:lstStyle>
            <a:lvl1pPr marL="0" indent="0">
              <a:buNone/>
              <a:defRPr sz="46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25600" y="8344747"/>
            <a:ext cx="10429850" cy="975360"/>
          </a:xfrm>
          <a:solidFill>
            <a:schemeClr val="accent1">
              <a:alpha val="15000"/>
            </a:schemeClr>
          </a:solidFill>
          <a:ln>
            <a:solidFill>
              <a:schemeClr val="accent1"/>
            </a:solidFill>
            <a:miter lim="800000"/>
          </a:ln>
        </p:spPr>
        <p:txBody>
          <a:bodyPr/>
          <a:lstStyle>
            <a:lvl1pPr marL="0" indent="0">
              <a:spcBef>
                <a:spcPts val="0"/>
              </a:spcBef>
              <a:buNone/>
              <a:defRPr sz="2000"/>
            </a:lvl1pPr>
            <a:lvl2pPr>
              <a:defRPr sz="1700"/>
            </a:lvl2pPr>
            <a:lvl3pPr>
              <a:defRPr sz="1400"/>
            </a:lvl3pPr>
            <a:lvl4pPr>
              <a:defRPr sz="1300"/>
            </a:lvl4pPr>
            <a:lvl5pPr>
              <a:defRPr sz="13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8687206" y="9324442"/>
            <a:ext cx="2991104" cy="429158"/>
          </a:xfrm>
        </p:spPr>
        <p:txBody>
          <a:bodyPr/>
          <a:lstStyle>
            <a:lvl1pPr>
              <a:defRPr sz="1300"/>
            </a:lvl1pPr>
          </a:lstStyle>
          <a:p>
            <a:fld id="{292EB412-E790-42EA-81FE-2925D3A43D91}" type="datetime2">
              <a:rPr lang="en-US" smtClean="0"/>
              <a:t>Wednesday, February 25, 2015</a:t>
            </a:fld>
            <a:endParaRPr lang="en-US" dirty="0"/>
          </a:p>
        </p:txBody>
      </p:sp>
      <p:sp>
        <p:nvSpPr>
          <p:cNvPr id="6" name="Footer Placeholder 5"/>
          <p:cNvSpPr>
            <a:spLocks noGrp="1"/>
          </p:cNvSpPr>
          <p:nvPr>
            <p:ph type="ftr" sz="quarter" idx="11"/>
          </p:nvPr>
        </p:nvSpPr>
        <p:spPr>
          <a:xfrm>
            <a:off x="1664614" y="9325752"/>
            <a:ext cx="7037258" cy="429158"/>
          </a:xfrm>
        </p:spPr>
        <p:txBody>
          <a:bodyPr/>
          <a:lstStyle>
            <a:lvl1pPr>
              <a:defRPr sz="1300"/>
            </a:lvl1pPr>
          </a:lstStyle>
          <a:p>
            <a:endParaRPr lang="en-US" dirty="0"/>
          </a:p>
        </p:txBody>
      </p:sp>
      <p:sp>
        <p:nvSpPr>
          <p:cNvPr id="7" name="Slide Number Placeholder 6"/>
          <p:cNvSpPr>
            <a:spLocks noGrp="1"/>
          </p:cNvSpPr>
          <p:nvPr>
            <p:ph type="sldNum" sz="quarter" idx="12"/>
          </p:nvPr>
        </p:nvSpPr>
        <p:spPr>
          <a:xfrm>
            <a:off x="11686673" y="9324442"/>
            <a:ext cx="520192" cy="429158"/>
          </a:xfrm>
        </p:spPr>
        <p:txBody>
          <a:bodyPr/>
          <a:lstStyle>
            <a:lvl1pPr algn="ctr">
              <a:defRPr sz="1300"/>
            </a:lvl1pPr>
          </a:lstStyle>
          <a:p>
            <a:fld id="{1789C0F2-17E0-497A-9BBE-0C73201AAFE3}"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10004" y="20008"/>
            <a:ext cx="12984792" cy="9723590"/>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lIns="130046" tIns="65023" rIns="130046" bIns="65023" anchor="ctr"/>
          <a:lstStyle/>
          <a:p>
            <a:pPr algn="ctr" eaLnBrk="1" latinLnBrk="0" hangingPunct="1"/>
            <a:endParaRPr kumimoji="0" lang="en-US"/>
          </a:p>
        </p:txBody>
      </p:sp>
      <p:cxnSp>
        <p:nvCxnSpPr>
          <p:cNvPr id="8" name="Straight Connector 7"/>
          <p:cNvCxnSpPr/>
          <p:nvPr/>
        </p:nvCxnSpPr>
        <p:spPr>
          <a:xfrm>
            <a:off x="0" y="10004"/>
            <a:ext cx="12994796" cy="9733594"/>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9200063" y="7037739"/>
            <a:ext cx="3801402" cy="2702521"/>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650240" y="380436"/>
            <a:ext cx="11704320" cy="1989734"/>
          </a:xfrm>
          <a:prstGeom prst="rect">
            <a:avLst/>
          </a:prstGeom>
        </p:spPr>
        <p:txBody>
          <a:bodyPr vert="horz" lIns="130046" tIns="65023" rIns="130046" bIns="65023"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50240" y="2677771"/>
            <a:ext cx="11704320" cy="6502400"/>
          </a:xfrm>
          <a:prstGeom prst="rect">
            <a:avLst/>
          </a:prstGeom>
        </p:spPr>
        <p:txBody>
          <a:bodyPr vert="horz" lIns="130046" tIns="65023" rIns="130046" bIns="65023"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814515" y="9217378"/>
            <a:ext cx="3034453" cy="429158"/>
          </a:xfrm>
          <a:prstGeom prst="rect">
            <a:avLst/>
          </a:prstGeom>
        </p:spPr>
        <p:txBody>
          <a:bodyPr vert="horz" lIns="130046" tIns="65023" rIns="130046" bIns="65023" anchor="b"/>
          <a:lstStyle>
            <a:lvl1pPr algn="l" eaLnBrk="1" latinLnBrk="0" hangingPunct="1">
              <a:defRPr kumimoji="0" sz="1400" b="0">
                <a:solidFill>
                  <a:schemeClr val="tx1"/>
                </a:solidFill>
              </a:defRPr>
            </a:lvl1pPr>
          </a:lstStyle>
          <a:p>
            <a:fld id="{0B385921-A91A-409C-921C-0E0EC1E750EC}" type="datetime2">
              <a:rPr lang="en-US" smtClean="0"/>
              <a:t>Wednesday, February 25, 2015</a:t>
            </a:fld>
            <a:endParaRPr lang="en-US" dirty="0"/>
          </a:p>
        </p:txBody>
      </p:sp>
      <p:sp>
        <p:nvSpPr>
          <p:cNvPr id="3" name="Footer Placeholder 2"/>
          <p:cNvSpPr>
            <a:spLocks noGrp="1"/>
          </p:cNvSpPr>
          <p:nvPr>
            <p:ph type="ftr" sz="quarter" idx="3"/>
          </p:nvPr>
        </p:nvSpPr>
        <p:spPr>
          <a:xfrm>
            <a:off x="650240" y="9218688"/>
            <a:ext cx="6058746" cy="427849"/>
          </a:xfrm>
          <a:prstGeom prst="rect">
            <a:avLst/>
          </a:prstGeom>
        </p:spPr>
        <p:txBody>
          <a:bodyPr vert="horz" lIns="130046" tIns="65023" rIns="130046" bIns="65023" anchor="b"/>
          <a:lstStyle>
            <a:lvl1pPr algn="r" eaLnBrk="1" latinLnBrk="0" hangingPunct="1">
              <a:defRPr kumimoji="0" sz="1400">
                <a:solidFill>
                  <a:schemeClr val="tx1"/>
                </a:solidFill>
              </a:defRPr>
            </a:lvl1pPr>
          </a:lstStyle>
          <a:p>
            <a:endParaRPr lang="en-US" dirty="0"/>
          </a:p>
        </p:txBody>
      </p:sp>
      <p:sp>
        <p:nvSpPr>
          <p:cNvPr id="23" name="Slide Number Placeholder 22"/>
          <p:cNvSpPr>
            <a:spLocks noGrp="1"/>
          </p:cNvSpPr>
          <p:nvPr>
            <p:ph type="sldNum" sz="quarter" idx="4"/>
          </p:nvPr>
        </p:nvSpPr>
        <p:spPr>
          <a:xfrm>
            <a:off x="10793984" y="9217378"/>
            <a:ext cx="715264" cy="429158"/>
          </a:xfrm>
          <a:prstGeom prst="rect">
            <a:avLst/>
          </a:prstGeom>
        </p:spPr>
        <p:txBody>
          <a:bodyPr vert="horz" lIns="130046" tIns="65023" rIns="130046" bIns="65023" anchor="b"/>
          <a:lstStyle>
            <a:lvl1pPr algn="ctr" eaLnBrk="1" latinLnBrk="0" hangingPunct="1">
              <a:defRPr kumimoji="0" sz="1700">
                <a:solidFill>
                  <a:schemeClr val="tx1"/>
                </a:solidFill>
              </a:defRPr>
            </a:lvl1pPr>
          </a:lstStyle>
          <a:p>
            <a:fld id="{1789C0F2-17E0-497A-9BBE-0C73201AAFE3}"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xStyles>
    <p:titleStyle>
      <a:lvl1pPr marL="689244" algn="l" rtl="0" eaLnBrk="1" latinLnBrk="0" hangingPunct="1">
        <a:spcBef>
          <a:spcPct val="0"/>
        </a:spcBef>
        <a:buNone/>
        <a:defRPr kumimoji="0" sz="60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637225" indent="-546193" algn="l" rtl="0" eaLnBrk="1" latinLnBrk="0" hangingPunct="1">
        <a:spcBef>
          <a:spcPct val="20000"/>
        </a:spcBef>
        <a:buClr>
          <a:schemeClr val="accent1"/>
        </a:buClr>
        <a:buSzPct val="80000"/>
        <a:buFont typeface="Wingdings 2"/>
        <a:buChar char=""/>
        <a:defRPr kumimoji="0" sz="4300" kern="1200">
          <a:solidFill>
            <a:schemeClr val="tx1"/>
          </a:solidFill>
          <a:latin typeface="+mn-lt"/>
          <a:ea typeface="+mn-ea"/>
          <a:cs typeface="+mn-cs"/>
        </a:defRPr>
      </a:lvl1pPr>
      <a:lvl2pPr marL="1170414" indent="-406394" algn="l" rtl="0" eaLnBrk="1" latinLnBrk="0" hangingPunct="1">
        <a:spcBef>
          <a:spcPct val="20000"/>
        </a:spcBef>
        <a:buClr>
          <a:schemeClr val="accent1"/>
        </a:buClr>
        <a:buSzPct val="95000"/>
        <a:buFont typeface="Verdana"/>
        <a:buChar char="›"/>
        <a:defRPr kumimoji="0" sz="3700" kern="1200">
          <a:solidFill>
            <a:schemeClr val="tx1"/>
          </a:solidFill>
          <a:latin typeface="+mn-lt"/>
          <a:ea typeface="+mn-ea"/>
          <a:cs typeface="+mn-cs"/>
        </a:defRPr>
      </a:lvl2pPr>
      <a:lvl3pPr marL="1573556" indent="-325115" algn="l" rtl="0" eaLnBrk="1" latinLnBrk="0" hangingPunct="1">
        <a:spcBef>
          <a:spcPct val="20000"/>
        </a:spcBef>
        <a:buClr>
          <a:schemeClr val="accent1"/>
        </a:buClr>
        <a:buFont typeface="Wingdings 2"/>
        <a:buChar char=""/>
        <a:defRPr kumimoji="0" sz="3400" kern="1200">
          <a:solidFill>
            <a:schemeClr val="tx1"/>
          </a:solidFill>
          <a:latin typeface="+mn-lt"/>
          <a:ea typeface="+mn-ea"/>
          <a:cs typeface="+mn-cs"/>
        </a:defRPr>
      </a:lvl3pPr>
      <a:lvl4pPr marL="1950690" indent="-299106" algn="l" rtl="0" eaLnBrk="1" latinLnBrk="0" hangingPunct="1">
        <a:spcBef>
          <a:spcPct val="20000"/>
        </a:spcBef>
        <a:buClr>
          <a:schemeClr val="accent1"/>
        </a:buClr>
        <a:buFont typeface="Wingdings 2"/>
        <a:buChar char=""/>
        <a:defRPr kumimoji="0" sz="2800" kern="1200">
          <a:solidFill>
            <a:schemeClr val="tx1"/>
          </a:solidFill>
          <a:latin typeface="+mn-lt"/>
          <a:ea typeface="+mn-ea"/>
          <a:cs typeface="+mn-cs"/>
        </a:defRPr>
      </a:lvl4pPr>
      <a:lvl5pPr marL="2275804" indent="-299106" algn="l" rtl="0" eaLnBrk="1" latinLnBrk="0" hangingPunct="1">
        <a:spcBef>
          <a:spcPct val="20000"/>
        </a:spcBef>
        <a:buClr>
          <a:schemeClr val="accent1">
            <a:tint val="75000"/>
          </a:schemeClr>
        </a:buClr>
        <a:buFont typeface="Wingdings 2"/>
        <a:buChar char=""/>
        <a:defRPr kumimoji="0" sz="2700" kern="1200">
          <a:solidFill>
            <a:schemeClr val="tx1"/>
          </a:solidFill>
          <a:latin typeface="+mn-lt"/>
          <a:ea typeface="+mn-ea"/>
          <a:cs typeface="+mn-cs"/>
        </a:defRPr>
      </a:lvl5pPr>
      <a:lvl6pPr marL="2600919" indent="-299106" algn="l" rtl="0" eaLnBrk="1" latinLnBrk="0" hangingPunct="1">
        <a:spcBef>
          <a:spcPct val="20000"/>
        </a:spcBef>
        <a:buClr>
          <a:schemeClr val="accent1">
            <a:tint val="75000"/>
          </a:schemeClr>
        </a:buClr>
        <a:buFont typeface="Wingdings 2"/>
        <a:buChar char=""/>
        <a:defRPr kumimoji="0" sz="2600" kern="1200">
          <a:solidFill>
            <a:schemeClr val="tx1"/>
          </a:solidFill>
          <a:latin typeface="+mn-lt"/>
          <a:ea typeface="+mn-ea"/>
          <a:cs typeface="+mn-cs"/>
        </a:defRPr>
      </a:lvl6pPr>
      <a:lvl7pPr marL="2965048" indent="-299106" algn="l" rtl="0" eaLnBrk="1" latinLnBrk="0" hangingPunct="1">
        <a:spcBef>
          <a:spcPct val="20000"/>
        </a:spcBef>
        <a:buClr>
          <a:schemeClr val="accent1">
            <a:tint val="75000"/>
          </a:schemeClr>
        </a:buClr>
        <a:buFont typeface="Wingdings 2"/>
        <a:buChar char=""/>
        <a:defRPr kumimoji="0" sz="2300" kern="1200">
          <a:solidFill>
            <a:schemeClr val="tx1"/>
          </a:solidFill>
          <a:latin typeface="+mn-lt"/>
          <a:ea typeface="+mn-ea"/>
          <a:cs typeface="+mn-cs"/>
        </a:defRPr>
      </a:lvl7pPr>
      <a:lvl8pPr marL="3251149" indent="-260092" algn="l" rtl="0" eaLnBrk="1" latinLnBrk="0" hangingPunct="1">
        <a:spcBef>
          <a:spcPct val="20000"/>
        </a:spcBef>
        <a:buClr>
          <a:schemeClr val="accent1">
            <a:tint val="75000"/>
          </a:schemeClr>
        </a:buClr>
        <a:buFont typeface="Wingdings 2"/>
        <a:buChar char=""/>
        <a:defRPr kumimoji="0" sz="2300" kern="1200">
          <a:solidFill>
            <a:schemeClr val="tx1"/>
          </a:solidFill>
          <a:latin typeface="+mn-lt"/>
          <a:ea typeface="+mn-ea"/>
          <a:cs typeface="+mn-cs"/>
        </a:defRPr>
      </a:lvl8pPr>
      <a:lvl9pPr marL="3576264" indent="-260092" algn="l" rtl="0" eaLnBrk="1" latinLnBrk="0" hangingPunct="1">
        <a:spcBef>
          <a:spcPct val="20000"/>
        </a:spcBef>
        <a:buClr>
          <a:schemeClr val="accent1">
            <a:tint val="75000"/>
          </a:schemeClr>
        </a:buClr>
        <a:buFont typeface="Wingdings 2"/>
        <a:buChar char=""/>
        <a:defRPr kumimoji="0" sz="23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650230" algn="l" rtl="0" eaLnBrk="1" latinLnBrk="0" hangingPunct="1">
        <a:defRPr kumimoji="0" kern="1200">
          <a:solidFill>
            <a:schemeClr val="tx1"/>
          </a:solidFill>
          <a:latin typeface="+mn-lt"/>
          <a:ea typeface="+mn-ea"/>
          <a:cs typeface="+mn-cs"/>
        </a:defRPr>
      </a:lvl2pPr>
      <a:lvl3pPr marL="1300460" algn="l" rtl="0" eaLnBrk="1" latinLnBrk="0" hangingPunct="1">
        <a:defRPr kumimoji="0" kern="1200">
          <a:solidFill>
            <a:schemeClr val="tx1"/>
          </a:solidFill>
          <a:latin typeface="+mn-lt"/>
          <a:ea typeface="+mn-ea"/>
          <a:cs typeface="+mn-cs"/>
        </a:defRPr>
      </a:lvl3pPr>
      <a:lvl4pPr marL="1950690" algn="l" rtl="0" eaLnBrk="1" latinLnBrk="0" hangingPunct="1">
        <a:defRPr kumimoji="0" kern="1200">
          <a:solidFill>
            <a:schemeClr val="tx1"/>
          </a:solidFill>
          <a:latin typeface="+mn-lt"/>
          <a:ea typeface="+mn-ea"/>
          <a:cs typeface="+mn-cs"/>
        </a:defRPr>
      </a:lvl4pPr>
      <a:lvl5pPr marL="2600919" algn="l" rtl="0" eaLnBrk="1" latinLnBrk="0" hangingPunct="1">
        <a:defRPr kumimoji="0" kern="1200">
          <a:solidFill>
            <a:schemeClr val="tx1"/>
          </a:solidFill>
          <a:latin typeface="+mn-lt"/>
          <a:ea typeface="+mn-ea"/>
          <a:cs typeface="+mn-cs"/>
        </a:defRPr>
      </a:lvl5pPr>
      <a:lvl6pPr marL="3251149" algn="l" rtl="0" eaLnBrk="1" latinLnBrk="0" hangingPunct="1">
        <a:defRPr kumimoji="0" kern="1200">
          <a:solidFill>
            <a:schemeClr val="tx1"/>
          </a:solidFill>
          <a:latin typeface="+mn-lt"/>
          <a:ea typeface="+mn-ea"/>
          <a:cs typeface="+mn-cs"/>
        </a:defRPr>
      </a:lvl6pPr>
      <a:lvl7pPr marL="3901379" algn="l" rtl="0" eaLnBrk="1" latinLnBrk="0" hangingPunct="1">
        <a:defRPr kumimoji="0" kern="1200">
          <a:solidFill>
            <a:schemeClr val="tx1"/>
          </a:solidFill>
          <a:latin typeface="+mn-lt"/>
          <a:ea typeface="+mn-ea"/>
          <a:cs typeface="+mn-cs"/>
        </a:defRPr>
      </a:lvl7pPr>
      <a:lvl8pPr marL="4551609" algn="l" rtl="0" eaLnBrk="1" latinLnBrk="0" hangingPunct="1">
        <a:defRPr kumimoji="0" kern="1200">
          <a:solidFill>
            <a:schemeClr val="tx1"/>
          </a:solidFill>
          <a:latin typeface="+mn-lt"/>
          <a:ea typeface="+mn-ea"/>
          <a:cs typeface="+mn-cs"/>
        </a:defRPr>
      </a:lvl8pPr>
      <a:lvl9pPr marL="5201839"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Shape 32"/>
          <p:cNvSpPr>
            <a:spLocks noGrp="1"/>
          </p:cNvSpPr>
          <p:nvPr>
            <p:ph type="title"/>
          </p:nvPr>
        </p:nvSpPr>
        <p:spPr>
          <a:prstGeom prst="rect">
            <a:avLst/>
          </a:prstGeom>
        </p:spPr>
        <p:txBody>
          <a:bodyPr>
            <a:normAutofit fontScale="90000"/>
          </a:bodyPr>
          <a:lstStyle/>
          <a:p>
            <a:pPr lvl="0">
              <a:defRPr sz="1800">
                <a:solidFill>
                  <a:srgbClr val="000000"/>
                </a:solidFill>
              </a:defRPr>
            </a:pPr>
            <a:r>
              <a:rPr sz="8000">
                <a:solidFill>
                  <a:srgbClr val="FFFFFF"/>
                </a:solidFill>
              </a:rPr>
              <a:t>Grammatical Repetition </a:t>
            </a:r>
          </a:p>
        </p:txBody>
      </p:sp>
      <p:sp>
        <p:nvSpPr>
          <p:cNvPr id="33" name="Shape 33"/>
          <p:cNvSpPr>
            <a:spLocks noGrp="1"/>
          </p:cNvSpPr>
          <p:nvPr>
            <p:ph type="body" idx="1"/>
          </p:nvPr>
        </p:nvSpPr>
        <p:spPr>
          <a:xfrm>
            <a:off x="952499" y="2597150"/>
            <a:ext cx="11099801" cy="6286500"/>
          </a:xfrm>
          <a:prstGeom prst="rect">
            <a:avLst/>
          </a:prstGeom>
        </p:spPr>
        <p:txBody>
          <a:bodyPr/>
          <a:lstStyle/>
          <a:p>
            <a:pPr lvl="0">
              <a:defRPr sz="1800">
                <a:solidFill>
                  <a:srgbClr val="000000"/>
                </a:solidFill>
              </a:defRPr>
            </a:pPr>
            <a:r>
              <a:rPr sz="3800" dirty="0">
                <a:solidFill>
                  <a:srgbClr val="FFFFFF"/>
                </a:solidFill>
              </a:rPr>
              <a:t>Grammatical Repetition: repeats identical grammatical structures, but with different words.</a:t>
            </a:r>
          </a:p>
          <a:p>
            <a:pPr lvl="0">
              <a:defRPr sz="1800">
                <a:solidFill>
                  <a:srgbClr val="000000"/>
                </a:solidFill>
              </a:defRPr>
            </a:pPr>
            <a:r>
              <a:rPr sz="3800" dirty="0">
                <a:solidFill>
                  <a:srgbClr val="FFFFFF"/>
                </a:solidFill>
              </a:rPr>
              <a:t>This example uses a repetition of prepositional phrases:					</a:t>
            </a:r>
            <a:endParaRPr lang="en-US" sz="3800" dirty="0" smtClean="0">
              <a:solidFill>
                <a:srgbClr val="FFFFFF"/>
              </a:solidFill>
            </a:endParaRPr>
          </a:p>
          <a:p>
            <a:pPr marL="91032" lvl="0" indent="0">
              <a:buNone/>
              <a:defRPr sz="1800">
                <a:solidFill>
                  <a:srgbClr val="000000"/>
                </a:solidFill>
              </a:defRPr>
            </a:pPr>
            <a:endParaRPr lang="en-US" sz="3800" dirty="0">
              <a:solidFill>
                <a:srgbClr val="FFFFFF"/>
              </a:solidFill>
            </a:endParaRPr>
          </a:p>
          <a:p>
            <a:pPr marL="91032" lvl="0" indent="0">
              <a:buNone/>
              <a:defRPr sz="1800">
                <a:solidFill>
                  <a:srgbClr val="000000"/>
                </a:solidFill>
              </a:defRPr>
            </a:pPr>
            <a:r>
              <a:rPr lang="en-US" sz="3800" dirty="0" smtClean="0">
                <a:solidFill>
                  <a:srgbClr val="FFFFFF"/>
                </a:solidFill>
              </a:rPr>
              <a:t>	</a:t>
            </a:r>
            <a:r>
              <a:rPr sz="3800" dirty="0" smtClean="0">
                <a:solidFill>
                  <a:srgbClr val="FFFFFF"/>
                </a:solidFill>
              </a:rPr>
              <a:t>Over </a:t>
            </a:r>
            <a:r>
              <a:rPr sz="3800" dirty="0">
                <a:solidFill>
                  <a:srgbClr val="FFFFFF"/>
                </a:solidFill>
              </a:rPr>
              <a:t>the river, through the woods, to </a:t>
            </a:r>
            <a:r>
              <a:rPr lang="en-US" sz="3800" dirty="0" smtClean="0">
                <a:solidFill>
                  <a:srgbClr val="FFFFFF"/>
                </a:solidFill>
              </a:rPr>
              <a:t>	</a:t>
            </a:r>
            <a:r>
              <a:rPr sz="3800" dirty="0" smtClean="0">
                <a:solidFill>
                  <a:srgbClr val="FFFFFF"/>
                </a:solidFill>
              </a:rPr>
              <a:t>grandmother's </a:t>
            </a:r>
            <a:r>
              <a:rPr sz="3800" dirty="0">
                <a:solidFill>
                  <a:srgbClr val="FFFFFF"/>
                </a:solidFill>
              </a:rPr>
              <a:t>house, we go</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hape 35"/>
          <p:cNvSpPr>
            <a:spLocks noGrp="1"/>
          </p:cNvSpPr>
          <p:nvPr>
            <p:ph type="title"/>
          </p:nvPr>
        </p:nvSpPr>
        <p:spPr>
          <a:prstGeom prst="rect">
            <a:avLst/>
          </a:prstGeom>
        </p:spPr>
        <p:txBody>
          <a:bodyPr/>
          <a:lstStyle/>
          <a:p>
            <a:pPr lvl="0">
              <a:defRPr sz="1800">
                <a:solidFill>
                  <a:srgbClr val="000000"/>
                </a:solidFill>
              </a:defRPr>
            </a:pPr>
            <a:r>
              <a:rPr sz="8000">
                <a:solidFill>
                  <a:srgbClr val="FFFFFF"/>
                </a:solidFill>
              </a:rPr>
              <a:t>Example: </a:t>
            </a:r>
          </a:p>
        </p:txBody>
      </p:sp>
      <p:sp>
        <p:nvSpPr>
          <p:cNvPr id="36" name="Shape 36"/>
          <p:cNvSpPr>
            <a:spLocks noGrp="1"/>
          </p:cNvSpPr>
          <p:nvPr>
            <p:ph type="body" idx="1"/>
          </p:nvPr>
        </p:nvSpPr>
        <p:spPr>
          <a:prstGeom prst="rect">
            <a:avLst/>
          </a:prstGeom>
        </p:spPr>
        <p:txBody>
          <a:bodyPr>
            <a:normAutofit/>
          </a:bodyPr>
          <a:lstStyle/>
          <a:p>
            <a:pPr lvl="0">
              <a:defRPr sz="1800">
                <a:solidFill>
                  <a:srgbClr val="000000"/>
                </a:solidFill>
              </a:defRPr>
            </a:pPr>
            <a:r>
              <a:rPr sz="3800" dirty="0">
                <a:solidFill>
                  <a:srgbClr val="FFFFFF"/>
                </a:solidFill>
              </a:rPr>
              <a:t>“But, in a larger sense</a:t>
            </a:r>
            <a:r>
              <a:rPr sz="3800" dirty="0">
                <a:solidFill>
                  <a:schemeClr val="tx2"/>
                </a:solidFill>
              </a:rPr>
              <a:t>, we can not </a:t>
            </a:r>
            <a:r>
              <a:rPr sz="3800" dirty="0">
                <a:solidFill>
                  <a:srgbClr val="FFFFFF"/>
                </a:solidFill>
              </a:rPr>
              <a:t>dedicate -- </a:t>
            </a:r>
            <a:r>
              <a:rPr sz="3800" dirty="0">
                <a:solidFill>
                  <a:schemeClr val="tx2"/>
                </a:solidFill>
              </a:rPr>
              <a:t>we can not </a:t>
            </a:r>
            <a:r>
              <a:rPr sz="3800" dirty="0">
                <a:solidFill>
                  <a:srgbClr val="FFFFFF"/>
                </a:solidFill>
              </a:rPr>
              <a:t>consecrate -- we can not hallow -- this ground. The brave men, living and dead, who struggled here, have consecrated it, far above our poor power to add or detract. The world will little note, nor long remember </a:t>
            </a:r>
            <a:r>
              <a:rPr sz="3800" dirty="0">
                <a:solidFill>
                  <a:schemeClr val="tx2"/>
                </a:solidFill>
              </a:rPr>
              <a:t>what we say here, but it can never forget what they did here.”								</a:t>
            </a:r>
            <a:endParaRPr lang="en-US" sz="3800" dirty="0">
              <a:solidFill>
                <a:schemeClr val="tx2"/>
              </a:solidFill>
            </a:endParaRPr>
          </a:p>
          <a:p>
            <a:pPr marL="91032" lvl="0" indent="0">
              <a:buNone/>
              <a:defRPr sz="1800">
                <a:solidFill>
                  <a:srgbClr val="000000"/>
                </a:solidFill>
              </a:defRPr>
            </a:pPr>
            <a:r>
              <a:rPr sz="3800" dirty="0" smtClean="0">
                <a:solidFill>
                  <a:srgbClr val="FFFFFF"/>
                </a:solidFill>
              </a:rPr>
              <a:t>-</a:t>
            </a:r>
            <a:r>
              <a:rPr sz="3800" dirty="0">
                <a:solidFill>
                  <a:srgbClr val="FFFFFF"/>
                </a:solidFill>
              </a:rPr>
              <a:t>Abraham Lincoln, "The Gettysburg Address" </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Shape 38"/>
          <p:cNvSpPr>
            <a:spLocks noGrp="1"/>
          </p:cNvSpPr>
          <p:nvPr>
            <p:ph type="title"/>
          </p:nvPr>
        </p:nvSpPr>
        <p:spPr>
          <a:prstGeom prst="rect">
            <a:avLst/>
          </a:prstGeom>
        </p:spPr>
        <p:txBody>
          <a:bodyPr>
            <a:normAutofit fontScale="90000"/>
          </a:bodyPr>
          <a:lstStyle>
            <a:lvl1pPr defTabSz="490727">
              <a:defRPr sz="6719"/>
            </a:lvl1pPr>
          </a:lstStyle>
          <a:p>
            <a:pPr lvl="0">
              <a:defRPr sz="1800">
                <a:solidFill>
                  <a:srgbClr val="000000"/>
                </a:solidFill>
              </a:defRPr>
            </a:pPr>
            <a:r>
              <a:rPr sz="6719">
                <a:solidFill>
                  <a:srgbClr val="FFFFFF"/>
                </a:solidFill>
              </a:rPr>
              <a:t>Literal &amp; Grammatical Repetition</a:t>
            </a:r>
          </a:p>
        </p:txBody>
      </p:sp>
      <p:sp>
        <p:nvSpPr>
          <p:cNvPr id="39" name="Shape 39"/>
          <p:cNvSpPr>
            <a:spLocks noGrp="1"/>
          </p:cNvSpPr>
          <p:nvPr>
            <p:ph type="body" idx="1"/>
          </p:nvPr>
        </p:nvSpPr>
        <p:spPr>
          <a:prstGeom prst="rect">
            <a:avLst/>
          </a:prstGeom>
        </p:spPr>
        <p:txBody>
          <a:bodyPr>
            <a:normAutofit/>
          </a:bodyPr>
          <a:lstStyle/>
          <a:p>
            <a:pPr lvl="0">
              <a:defRPr sz="1800">
                <a:solidFill>
                  <a:srgbClr val="000000"/>
                </a:solidFill>
              </a:defRPr>
            </a:pPr>
            <a:r>
              <a:rPr sz="3800">
                <a:solidFill>
                  <a:srgbClr val="FFFFFF"/>
                </a:solidFill>
              </a:rPr>
              <a:t>If there are no _______________, if _______________ really don't exist, if _______________ are only a myth, then how do you explain the_______________ ? </a:t>
            </a:r>
          </a:p>
          <a:p>
            <a:pPr lvl="0">
              <a:defRPr sz="1800">
                <a:solidFill>
                  <a:srgbClr val="000000"/>
                </a:solidFill>
              </a:defRPr>
            </a:pPr>
            <a:r>
              <a:rPr sz="3800">
                <a:solidFill>
                  <a:srgbClr val="FFFFFF"/>
                </a:solidFill>
              </a:rPr>
              <a:t>How do you explain the _______________ ? And most of all, how do you explain the _______________? Beyond _______________ lies the_______________. </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Shape 41"/>
          <p:cNvSpPr>
            <a:spLocks noGrp="1"/>
          </p:cNvSpPr>
          <p:nvPr>
            <p:ph type="title"/>
          </p:nvPr>
        </p:nvSpPr>
        <p:spPr>
          <a:prstGeom prst="rect">
            <a:avLst/>
          </a:prstGeom>
        </p:spPr>
        <p:txBody>
          <a:bodyPr>
            <a:normAutofit fontScale="90000"/>
          </a:bodyPr>
          <a:lstStyle>
            <a:lvl1pPr defTabSz="490727">
              <a:defRPr sz="6719"/>
            </a:lvl1pPr>
          </a:lstStyle>
          <a:p>
            <a:pPr lvl="0">
              <a:defRPr sz="1800">
                <a:solidFill>
                  <a:srgbClr val="000000"/>
                </a:solidFill>
              </a:defRPr>
            </a:pPr>
            <a:r>
              <a:rPr sz="6719">
                <a:solidFill>
                  <a:srgbClr val="FFFFFF"/>
                </a:solidFill>
              </a:rPr>
              <a:t>Literal &amp; Grammatical  Repetition </a:t>
            </a:r>
          </a:p>
        </p:txBody>
      </p:sp>
      <p:sp>
        <p:nvSpPr>
          <p:cNvPr id="42" name="Shape 42"/>
          <p:cNvSpPr>
            <a:spLocks noGrp="1"/>
          </p:cNvSpPr>
          <p:nvPr>
            <p:ph type="body" idx="1"/>
          </p:nvPr>
        </p:nvSpPr>
        <p:spPr>
          <a:prstGeom prst="rect">
            <a:avLst/>
          </a:prstGeom>
        </p:spPr>
        <p:txBody>
          <a:bodyPr>
            <a:normAutofit lnSpcReduction="10000"/>
          </a:bodyPr>
          <a:lstStyle/>
          <a:p>
            <a:pPr marL="431165" lvl="0" indent="-431165" defTabSz="566674">
              <a:spcBef>
                <a:spcPts val="4000"/>
              </a:spcBef>
              <a:defRPr sz="1800">
                <a:solidFill>
                  <a:srgbClr val="000000"/>
                </a:solidFill>
              </a:defRPr>
            </a:pPr>
            <a:r>
              <a:rPr sz="3686">
                <a:solidFill>
                  <a:srgbClr val="FFFFFF"/>
                </a:solidFill>
              </a:rPr>
              <a:t>Change the following sentence to fit the structure of grammatical repetition. 						    "Organization, planning, and time management are crucial to your success as a student." </a:t>
            </a:r>
          </a:p>
          <a:p>
            <a:pPr marL="431165" lvl="0" indent="-431165" defTabSz="566674">
              <a:spcBef>
                <a:spcPts val="4000"/>
              </a:spcBef>
              <a:defRPr sz="1800">
                <a:solidFill>
                  <a:srgbClr val="000000"/>
                </a:solidFill>
              </a:defRPr>
            </a:pPr>
            <a:r>
              <a:rPr sz="3686">
                <a:solidFill>
                  <a:srgbClr val="FFFFFF"/>
                </a:solidFill>
              </a:rPr>
              <a:t>*NOTE ABOUT PARALLEL STRUCTURE*				Your verbs, adjectives, and adverbs must agree with one another 													(For example: I like reading, writing, and to listen to music vs. I like reading, writing, and listening to music)</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Shape 44"/>
          <p:cNvSpPr>
            <a:spLocks noGrp="1"/>
          </p:cNvSpPr>
          <p:nvPr>
            <p:ph type="title"/>
          </p:nvPr>
        </p:nvSpPr>
        <p:spPr>
          <a:prstGeom prst="rect">
            <a:avLst/>
          </a:prstGeom>
        </p:spPr>
        <p:txBody>
          <a:bodyPr/>
          <a:lstStyle/>
          <a:p>
            <a:pPr lvl="0"/>
            <a:endParaRPr/>
          </a:p>
        </p:txBody>
      </p:sp>
      <p:sp>
        <p:nvSpPr>
          <p:cNvPr id="45" name="Shape 45"/>
          <p:cNvSpPr>
            <a:spLocks noGrp="1"/>
          </p:cNvSpPr>
          <p:nvPr>
            <p:ph type="body" idx="1"/>
          </p:nvPr>
        </p:nvSpPr>
        <p:spPr>
          <a:prstGeom prst="rect">
            <a:avLst/>
          </a:prstGeom>
        </p:spPr>
        <p:txBody>
          <a:bodyPr/>
          <a:lstStyle/>
          <a:p>
            <a:pPr lvl="0">
              <a:defRPr sz="1800">
                <a:solidFill>
                  <a:srgbClr val="000000"/>
                </a:solidFill>
              </a:defRPr>
            </a:pPr>
            <a:r>
              <a:rPr sz="3800">
                <a:solidFill>
                  <a:srgbClr val="FFFFFF"/>
                </a:solidFill>
              </a:rPr>
              <a:t>"You must be organized, you must plan, and you must manage your time if you want to be a  successful student." </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Shape 47"/>
          <p:cNvSpPr>
            <a:spLocks noGrp="1"/>
          </p:cNvSpPr>
          <p:nvPr>
            <p:ph type="title"/>
          </p:nvPr>
        </p:nvSpPr>
        <p:spPr>
          <a:prstGeom prst="rect">
            <a:avLst/>
          </a:prstGeom>
        </p:spPr>
        <p:txBody>
          <a:bodyPr>
            <a:normAutofit fontScale="90000"/>
          </a:bodyPr>
          <a:lstStyle>
            <a:lvl1pPr defTabSz="490727">
              <a:defRPr sz="6719"/>
            </a:lvl1pPr>
          </a:lstStyle>
          <a:p>
            <a:pPr lvl="0">
              <a:defRPr sz="1800">
                <a:solidFill>
                  <a:srgbClr val="000000"/>
                </a:solidFill>
              </a:defRPr>
            </a:pPr>
            <a:r>
              <a:rPr sz="6719">
                <a:solidFill>
                  <a:srgbClr val="FFFFFF"/>
                </a:solidFill>
              </a:rPr>
              <a:t>Literal &amp; Grammatical  Repetition</a:t>
            </a:r>
          </a:p>
        </p:txBody>
      </p:sp>
      <p:sp>
        <p:nvSpPr>
          <p:cNvPr id="48" name="Shape 48"/>
          <p:cNvSpPr>
            <a:spLocks noGrp="1"/>
          </p:cNvSpPr>
          <p:nvPr>
            <p:ph type="body" idx="1"/>
          </p:nvPr>
        </p:nvSpPr>
        <p:spPr>
          <a:prstGeom prst="rect">
            <a:avLst/>
          </a:prstGeom>
        </p:spPr>
        <p:txBody>
          <a:bodyPr>
            <a:normAutofit/>
          </a:bodyPr>
          <a:lstStyle/>
          <a:p>
            <a:pPr lvl="0">
              <a:defRPr sz="1800">
                <a:solidFill>
                  <a:srgbClr val="000000"/>
                </a:solidFill>
              </a:defRPr>
            </a:pPr>
            <a:r>
              <a:rPr sz="3800" dirty="0">
                <a:solidFill>
                  <a:srgbClr val="FFFFFF"/>
                </a:solidFill>
              </a:rPr>
              <a:t>Revise the following sentence by adding descriptors so that it fits the structure of literal and grammatical repetition:																				</a:t>
            </a:r>
            <a:r>
              <a:rPr sz="3800" dirty="0" smtClean="0">
                <a:solidFill>
                  <a:srgbClr val="FFFFFF"/>
                </a:solidFill>
              </a:rPr>
              <a:t>"</a:t>
            </a:r>
            <a:r>
              <a:rPr sz="3800" dirty="0">
                <a:solidFill>
                  <a:srgbClr val="FFFFFF"/>
                </a:solidFill>
              </a:rPr>
              <a:t>The lake was haunting."  </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Shape 50"/>
          <p:cNvSpPr>
            <a:spLocks noGrp="1"/>
          </p:cNvSpPr>
          <p:nvPr>
            <p:ph type="title"/>
          </p:nvPr>
        </p:nvSpPr>
        <p:spPr>
          <a:prstGeom prst="rect">
            <a:avLst/>
          </a:prstGeom>
        </p:spPr>
        <p:txBody>
          <a:bodyPr/>
          <a:lstStyle/>
          <a:p>
            <a:pPr lvl="0"/>
            <a:endParaRPr/>
          </a:p>
        </p:txBody>
      </p:sp>
      <p:sp>
        <p:nvSpPr>
          <p:cNvPr id="51" name="Shape 51"/>
          <p:cNvSpPr>
            <a:spLocks noGrp="1"/>
          </p:cNvSpPr>
          <p:nvPr>
            <p:ph type="body" idx="1"/>
          </p:nvPr>
        </p:nvSpPr>
        <p:spPr>
          <a:xfrm>
            <a:off x="952500" y="2597150"/>
            <a:ext cx="11099800" cy="6286500"/>
          </a:xfrm>
          <a:prstGeom prst="rect">
            <a:avLst/>
          </a:prstGeom>
        </p:spPr>
        <p:txBody>
          <a:bodyPr/>
          <a:lstStyle/>
          <a:p>
            <a:pPr lvl="0">
              <a:defRPr sz="1800">
                <a:solidFill>
                  <a:srgbClr val="000000"/>
                </a:solidFill>
              </a:defRPr>
            </a:pPr>
            <a:r>
              <a:rPr sz="3800" dirty="0">
                <a:solidFill>
                  <a:srgbClr val="FFFFFF"/>
                </a:solidFill>
              </a:rPr>
              <a:t>The </a:t>
            </a:r>
            <a:r>
              <a:rPr sz="3800" dirty="0" smtClean="0">
                <a:solidFill>
                  <a:srgbClr val="FFFFFF"/>
                </a:solidFill>
              </a:rPr>
              <a:t>lake</a:t>
            </a:r>
            <a:r>
              <a:rPr lang="en-US" sz="3800" dirty="0" smtClean="0">
                <a:solidFill>
                  <a:srgbClr val="FFFFFF"/>
                </a:solidFill>
              </a:rPr>
              <a:t>,</a:t>
            </a:r>
            <a:r>
              <a:rPr sz="3800" dirty="0" smtClean="0">
                <a:solidFill>
                  <a:srgbClr val="FFFFFF"/>
                </a:solidFill>
              </a:rPr>
              <a:t> </a:t>
            </a:r>
            <a:r>
              <a:rPr sz="3800" dirty="0">
                <a:solidFill>
                  <a:srgbClr val="FFFFFF"/>
                </a:solidFill>
              </a:rPr>
              <a:t>with its foggy air, with its grey hue, with its mossy </a:t>
            </a:r>
            <a:r>
              <a:rPr sz="3800" dirty="0" smtClean="0">
                <a:solidFill>
                  <a:srgbClr val="FFFFFF"/>
                </a:solidFill>
              </a:rPr>
              <a:t>layers</a:t>
            </a:r>
            <a:r>
              <a:rPr lang="en-US" sz="3800" dirty="0" smtClean="0">
                <a:solidFill>
                  <a:srgbClr val="FFFFFF"/>
                </a:solidFill>
              </a:rPr>
              <a:t> that masked </a:t>
            </a:r>
            <a:r>
              <a:rPr lang="en-US" sz="3800" smtClean="0">
                <a:solidFill>
                  <a:srgbClr val="FFFFFF"/>
                </a:solidFill>
              </a:rPr>
              <a:t>the surface</a:t>
            </a:r>
            <a:r>
              <a:rPr sz="3800" smtClean="0">
                <a:solidFill>
                  <a:srgbClr val="FFFFFF"/>
                </a:solidFill>
              </a:rPr>
              <a:t>, </a:t>
            </a:r>
            <a:r>
              <a:rPr sz="3800">
                <a:solidFill>
                  <a:srgbClr val="FFFFFF"/>
                </a:solidFill>
              </a:rPr>
              <a:t>was haunting. </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Text Placeholder 2"/>
          <p:cNvSpPr>
            <a:spLocks noGrp="1"/>
          </p:cNvSpPr>
          <p:nvPr>
            <p:ph type="body" idx="1"/>
          </p:nvPr>
        </p:nvSpPr>
        <p:spPr/>
        <p:txBody>
          <a:bodyPr/>
          <a:lstStyle/>
          <a:p>
            <a:pPr marL="91032" indent="0">
              <a:buNone/>
            </a:pPr>
            <a:r>
              <a:rPr lang="en-US" dirty="0" err="1" smtClean="0"/>
              <a:t>Noden</a:t>
            </a:r>
            <a:r>
              <a:rPr lang="en-US" dirty="0" smtClean="0"/>
              <a:t>, Harry, R. (2011). </a:t>
            </a:r>
            <a:r>
              <a:rPr lang="en-US" i="1" dirty="0" smtClean="0"/>
              <a:t>Image Grammar: 	Teaching writing as part of the writing 	process </a:t>
            </a:r>
            <a:r>
              <a:rPr lang="en-US" dirty="0" smtClean="0"/>
              <a:t>(2</a:t>
            </a:r>
            <a:r>
              <a:rPr lang="en-US" baseline="30000" dirty="0" smtClean="0"/>
              <a:t>nd</a:t>
            </a:r>
            <a:r>
              <a:rPr lang="en-US" dirty="0" smtClean="0"/>
              <a:t> ed). Portsmouth, NH: 	Heinemann.</a:t>
            </a:r>
            <a:endParaRPr lang="en-US" dirty="0"/>
          </a:p>
        </p:txBody>
      </p:sp>
    </p:spTree>
    <p:extLst>
      <p:ext uri="{BB962C8B-B14F-4D97-AF65-F5344CB8AC3E}">
        <p14:creationId xmlns:p14="http://schemas.microsoft.com/office/powerpoint/2010/main" val="1417625288"/>
      </p:ext>
    </p:extLst>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2.pn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Black">
  <a:themeElements>
    <a:clrScheme name="Black">
      <a:dk1>
        <a:srgbClr val="000000"/>
      </a:dk1>
      <a:lt1>
        <a:srgbClr val="FFFFFF"/>
      </a:lt1>
      <a:dk2>
        <a:srgbClr val="53585F"/>
      </a:dk2>
      <a:lt2>
        <a:srgbClr val="DCDEE0"/>
      </a:lt2>
      <a:accent1>
        <a:srgbClr val="0065C1"/>
      </a:accent1>
      <a:accent2>
        <a:srgbClr val="00A6AC"/>
      </a:accent2>
      <a:accent3>
        <a:srgbClr val="308B16"/>
      </a:accent3>
      <a:accent4>
        <a:srgbClr val="BC8027"/>
      </a:accent4>
      <a:accent5>
        <a:srgbClr val="971817"/>
      </a:accent5>
      <a:accent6>
        <a:srgbClr val="5747C1"/>
      </a:accent6>
      <a:hlink>
        <a:srgbClr val="0000FF"/>
      </a:hlink>
      <a:folHlink>
        <a:srgbClr val="FF00FF"/>
      </a:folHlink>
    </a:clrScheme>
    <a:fontScheme name="Black">
      <a:majorFont>
        <a:latin typeface="Helvetica Light"/>
        <a:ea typeface="Helvetica Light"/>
        <a:cs typeface="Helvetica Light"/>
      </a:majorFont>
      <a:minorFont>
        <a:latin typeface="Helvetica Light"/>
        <a:ea typeface="Helvetica Light"/>
        <a:cs typeface="Helvetica Light"/>
      </a:minorFont>
    </a:fontScheme>
    <a:fmtScheme name="Black">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1" hangingPunct="0">
          <a:lnSpc>
            <a:spcPct val="100000"/>
          </a:lnSpc>
          <a:spcBef>
            <a:spcPts val="0"/>
          </a:spcBef>
          <a:spcAft>
            <a:spcPts val="0"/>
          </a:spcAft>
          <a:buClrTx/>
          <a:buSzTx/>
          <a:buFontTx/>
          <a:buNone/>
          <a:tabLst/>
          <a:defRPr kumimoji="0" sz="26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FFFFFF"/>
          </a:solidFill>
          <a:prstDash val="solid"/>
          <a:miter lim="400000"/>
        </a:ln>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1" hangingPunct="0">
          <a:lnSpc>
            <a:spcPct val="100000"/>
          </a:lnSpc>
          <a:spcBef>
            <a:spcPts val="0"/>
          </a:spcBef>
          <a:spcAft>
            <a:spcPts val="0"/>
          </a:spcAft>
          <a:buClrTx/>
          <a:buSzTx/>
          <a:buFontTx/>
          <a:buNone/>
          <a:tabLst/>
          <a:defRPr kumimoji="0" sz="36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emplate>Verve</Template>
  <TotalTime>3</TotalTime>
  <Words>257</Words>
  <Application>Microsoft Office PowerPoint</Application>
  <PresentationFormat>Custom</PresentationFormat>
  <Paragraphs>20</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Verve</vt:lpstr>
      <vt:lpstr>Grammatical Repetition </vt:lpstr>
      <vt:lpstr>Example: </vt:lpstr>
      <vt:lpstr>Literal &amp; Grammatical Repetition</vt:lpstr>
      <vt:lpstr>Literal &amp; Grammatical  Repetition </vt:lpstr>
      <vt:lpstr>PowerPoint Presentation</vt:lpstr>
      <vt:lpstr>Literal &amp; Grammatical  Repetition</vt:lpstr>
      <vt:lpstr>PowerPoint Presentation</vt:lpstr>
      <vt:lpstr>References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Grammatical Repetition</dc:title>
  <dc:creator>Andy</dc:creator>
  <cp:lastModifiedBy>Lynn Hopkins</cp:lastModifiedBy>
  <cp:revision>2</cp:revision>
  <dcterms:modified xsi:type="dcterms:W3CDTF">2015-02-25T17:01:28Z</dcterms:modified>
</cp:coreProperties>
</file>